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57" r:id="rId3"/>
    <p:sldId id="258" r:id="rId4"/>
    <p:sldId id="259" r:id="rId5"/>
    <p:sldId id="267" r:id="rId6"/>
    <p:sldId id="328" r:id="rId7"/>
    <p:sldId id="312" r:id="rId8"/>
    <p:sldId id="320" r:id="rId9"/>
    <p:sldId id="321" r:id="rId10"/>
    <p:sldId id="323" r:id="rId11"/>
    <p:sldId id="280" r:id="rId12"/>
    <p:sldId id="294" r:id="rId13"/>
    <p:sldId id="262" r:id="rId14"/>
    <p:sldId id="263" r:id="rId15"/>
    <p:sldId id="265" r:id="rId16"/>
    <p:sldId id="266" r:id="rId17"/>
    <p:sldId id="289" r:id="rId18"/>
    <p:sldId id="264" r:id="rId19"/>
    <p:sldId id="324" r:id="rId20"/>
    <p:sldId id="290" r:id="rId21"/>
    <p:sldId id="269" r:id="rId22"/>
    <p:sldId id="283" r:id="rId23"/>
    <p:sldId id="270" r:id="rId24"/>
    <p:sldId id="284" r:id="rId25"/>
    <p:sldId id="272" r:id="rId26"/>
    <p:sldId id="292" r:id="rId27"/>
    <p:sldId id="293" r:id="rId28"/>
    <p:sldId id="273" r:id="rId29"/>
    <p:sldId id="322" r:id="rId30"/>
    <p:sldId id="295" r:id="rId31"/>
    <p:sldId id="297" r:id="rId32"/>
    <p:sldId id="274" r:id="rId33"/>
    <p:sldId id="296" r:id="rId34"/>
    <p:sldId id="282" r:id="rId35"/>
    <p:sldId id="325" r:id="rId36"/>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4405"/>
    <a:srgbClr val="E6E7E8"/>
    <a:srgbClr val="000000"/>
    <a:srgbClr val="99CC00"/>
    <a:srgbClr val="FFC72C"/>
    <a:srgbClr val="00B093"/>
    <a:srgbClr val="00ADEF"/>
    <a:srgbClr val="71C5E8"/>
    <a:srgbClr val="F2A900"/>
    <a:srgbClr val="0038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1C88B0-1D3B-4F63-BEBF-DE126DA90F48}" v="43" dt="2026-01-30T18:12:52.7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4" autoAdjust="0"/>
    <p:restoredTop sz="93447" autoAdjust="0"/>
  </p:normalViewPr>
  <p:slideViewPr>
    <p:cSldViewPr snapToGrid="0">
      <p:cViewPr>
        <p:scale>
          <a:sx n="40" d="100"/>
          <a:sy n="40" d="100"/>
        </p:scale>
        <p:origin x="2428" y="104"/>
      </p:cViewPr>
      <p:guideLst>
        <p:guide orient="horz" pos="2880"/>
        <p:guide pos="2160"/>
      </p:guideLst>
    </p:cSldViewPr>
  </p:slideViewPr>
  <p:notesTextViewPr>
    <p:cViewPr>
      <p:scale>
        <a:sx n="3" d="2"/>
        <a:sy n="3" d="2"/>
      </p:scale>
      <p:origin x="0" y="-108"/>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udebush, Hannah" userId="dfdc7856-5345-4c8c-b86b-5e6be02e76a0" providerId="ADAL" clId="{88737008-7194-4A7F-A1BB-40D8E6B3660E}"/>
    <pc:docChg chg="undo redo custSel addSld delSld modSld">
      <pc:chgData name="Roudebush, Hannah" userId="dfdc7856-5345-4c8c-b86b-5e6be02e76a0" providerId="ADAL" clId="{88737008-7194-4A7F-A1BB-40D8E6B3660E}" dt="2026-01-30T18:15:24.698" v="1358" actId="6549"/>
      <pc:docMkLst>
        <pc:docMk/>
      </pc:docMkLst>
      <pc:sldChg chg="addSp delSp mod">
        <pc:chgData name="Roudebush, Hannah" userId="dfdc7856-5345-4c8c-b86b-5e6be02e76a0" providerId="ADAL" clId="{88737008-7194-4A7F-A1BB-40D8E6B3660E}" dt="2026-01-30T17:32:40.420" v="1" actId="478"/>
        <pc:sldMkLst>
          <pc:docMk/>
          <pc:sldMk cId="365869870" sldId="256"/>
        </pc:sldMkLst>
        <pc:spChg chg="add del">
          <ac:chgData name="Roudebush, Hannah" userId="dfdc7856-5345-4c8c-b86b-5e6be02e76a0" providerId="ADAL" clId="{88737008-7194-4A7F-A1BB-40D8E6B3660E}" dt="2026-01-30T17:32:40.420" v="1" actId="478"/>
          <ac:spMkLst>
            <pc:docMk/>
            <pc:sldMk cId="365869870" sldId="256"/>
            <ac:spMk id="14" creationId="{BDC951D0-2A07-8C26-4B7B-27B5687D561C}"/>
          </ac:spMkLst>
        </pc:spChg>
      </pc:sldChg>
      <pc:sldChg chg="delSp modSp mod">
        <pc:chgData name="Roudebush, Hannah" userId="dfdc7856-5345-4c8c-b86b-5e6be02e76a0" providerId="ADAL" clId="{88737008-7194-4A7F-A1BB-40D8E6B3660E}" dt="2026-01-30T18:03:22.566" v="937" actId="1076"/>
        <pc:sldMkLst>
          <pc:docMk/>
          <pc:sldMk cId="1347299584" sldId="257"/>
        </pc:sldMkLst>
        <pc:spChg chg="del">
          <ac:chgData name="Roudebush, Hannah" userId="dfdc7856-5345-4c8c-b86b-5e6be02e76a0" providerId="ADAL" clId="{88737008-7194-4A7F-A1BB-40D8E6B3660E}" dt="2026-01-30T17:32:44.775" v="2" actId="478"/>
          <ac:spMkLst>
            <pc:docMk/>
            <pc:sldMk cId="1347299584" sldId="257"/>
            <ac:spMk id="3" creationId="{64F30C38-CD35-ACED-A919-426B259EBF74}"/>
          </ac:spMkLst>
        </pc:spChg>
        <pc:graphicFrameChg chg="mod modGraphic">
          <ac:chgData name="Roudebush, Hannah" userId="dfdc7856-5345-4c8c-b86b-5e6be02e76a0" providerId="ADAL" clId="{88737008-7194-4A7F-A1BB-40D8E6B3660E}" dt="2026-01-30T18:03:22.566" v="937" actId="1076"/>
          <ac:graphicFrameMkLst>
            <pc:docMk/>
            <pc:sldMk cId="1347299584" sldId="257"/>
            <ac:graphicFrameMk id="8" creationId="{AC248A35-3BED-B026-3B3D-5EC2074B649C}"/>
          </ac:graphicFrameMkLst>
        </pc:graphicFrameChg>
      </pc:sldChg>
      <pc:sldChg chg="delSp mod">
        <pc:chgData name="Roudebush, Hannah" userId="dfdc7856-5345-4c8c-b86b-5e6be02e76a0" providerId="ADAL" clId="{88737008-7194-4A7F-A1BB-40D8E6B3660E}" dt="2026-01-30T17:32:50.186" v="3" actId="478"/>
        <pc:sldMkLst>
          <pc:docMk/>
          <pc:sldMk cId="230077621" sldId="258"/>
        </pc:sldMkLst>
        <pc:spChg chg="del">
          <ac:chgData name="Roudebush, Hannah" userId="dfdc7856-5345-4c8c-b86b-5e6be02e76a0" providerId="ADAL" clId="{88737008-7194-4A7F-A1BB-40D8E6B3660E}" dt="2026-01-30T17:32:50.186" v="3" actId="478"/>
          <ac:spMkLst>
            <pc:docMk/>
            <pc:sldMk cId="230077621" sldId="258"/>
            <ac:spMk id="3" creationId="{F1F6833D-9D59-DE20-33D6-0E7AD7DAC8BE}"/>
          </ac:spMkLst>
        </pc:spChg>
      </pc:sldChg>
      <pc:sldChg chg="delSp mod">
        <pc:chgData name="Roudebush, Hannah" userId="dfdc7856-5345-4c8c-b86b-5e6be02e76a0" providerId="ADAL" clId="{88737008-7194-4A7F-A1BB-40D8E6B3660E}" dt="2026-01-30T17:32:59.327" v="4" actId="478"/>
        <pc:sldMkLst>
          <pc:docMk/>
          <pc:sldMk cId="1636028888" sldId="259"/>
        </pc:sldMkLst>
        <pc:spChg chg="del">
          <ac:chgData name="Roudebush, Hannah" userId="dfdc7856-5345-4c8c-b86b-5e6be02e76a0" providerId="ADAL" clId="{88737008-7194-4A7F-A1BB-40D8E6B3660E}" dt="2026-01-30T17:32:59.327" v="4" actId="478"/>
          <ac:spMkLst>
            <pc:docMk/>
            <pc:sldMk cId="1636028888" sldId="259"/>
            <ac:spMk id="6" creationId="{382C87D8-2DF2-C3E8-BA9C-BF985E38CCF8}"/>
          </ac:spMkLst>
        </pc:spChg>
      </pc:sldChg>
      <pc:sldChg chg="delSp modSp mod">
        <pc:chgData name="Roudebush, Hannah" userId="dfdc7856-5345-4c8c-b86b-5e6be02e76a0" providerId="ADAL" clId="{88737008-7194-4A7F-A1BB-40D8E6B3660E}" dt="2026-01-30T17:34:48.725" v="21" actId="208"/>
        <pc:sldMkLst>
          <pc:docMk/>
          <pc:sldMk cId="2912698215" sldId="262"/>
        </pc:sldMkLst>
        <pc:spChg chg="del">
          <ac:chgData name="Roudebush, Hannah" userId="dfdc7856-5345-4c8c-b86b-5e6be02e76a0" providerId="ADAL" clId="{88737008-7194-4A7F-A1BB-40D8E6B3660E}" dt="2026-01-30T17:34:01.679" v="12" actId="478"/>
          <ac:spMkLst>
            <pc:docMk/>
            <pc:sldMk cId="2912698215" sldId="262"/>
            <ac:spMk id="3" creationId="{7F5555CF-6ACA-8799-F65A-64D185554E32}"/>
          </ac:spMkLst>
        </pc:spChg>
        <pc:spChg chg="del">
          <ac:chgData name="Roudebush, Hannah" userId="dfdc7856-5345-4c8c-b86b-5e6be02e76a0" providerId="ADAL" clId="{88737008-7194-4A7F-A1BB-40D8E6B3660E}" dt="2026-01-30T17:34:08.091" v="13" actId="478"/>
          <ac:spMkLst>
            <pc:docMk/>
            <pc:sldMk cId="2912698215" sldId="262"/>
            <ac:spMk id="7" creationId="{10195FCC-DBC2-6187-CC39-DC4800848166}"/>
          </ac:spMkLst>
        </pc:spChg>
        <pc:spChg chg="del">
          <ac:chgData name="Roudebush, Hannah" userId="dfdc7856-5345-4c8c-b86b-5e6be02e76a0" providerId="ADAL" clId="{88737008-7194-4A7F-A1BB-40D8E6B3660E}" dt="2026-01-30T17:34:13.720" v="15" actId="478"/>
          <ac:spMkLst>
            <pc:docMk/>
            <pc:sldMk cId="2912698215" sldId="262"/>
            <ac:spMk id="10" creationId="{1872425A-9E58-78D6-DCD2-67F998B378B3}"/>
          </ac:spMkLst>
        </pc:spChg>
        <pc:spChg chg="del">
          <ac:chgData name="Roudebush, Hannah" userId="dfdc7856-5345-4c8c-b86b-5e6be02e76a0" providerId="ADAL" clId="{88737008-7194-4A7F-A1BB-40D8E6B3660E}" dt="2026-01-30T17:34:11.285" v="14" actId="478"/>
          <ac:spMkLst>
            <pc:docMk/>
            <pc:sldMk cId="2912698215" sldId="262"/>
            <ac:spMk id="13" creationId="{4C13267E-6241-8D5B-BD9D-739B9FAC7F69}"/>
          </ac:spMkLst>
        </pc:spChg>
        <pc:spChg chg="mod">
          <ac:chgData name="Roudebush, Hannah" userId="dfdc7856-5345-4c8c-b86b-5e6be02e76a0" providerId="ADAL" clId="{88737008-7194-4A7F-A1BB-40D8E6B3660E}" dt="2026-01-30T17:34:48.725" v="21" actId="208"/>
          <ac:spMkLst>
            <pc:docMk/>
            <pc:sldMk cId="2912698215" sldId="262"/>
            <ac:spMk id="20" creationId="{4C3AC686-76C4-7A50-AD4B-1B235EFA07F6}"/>
          </ac:spMkLst>
        </pc:spChg>
        <pc:spChg chg="mod">
          <ac:chgData name="Roudebush, Hannah" userId="dfdc7856-5345-4c8c-b86b-5e6be02e76a0" providerId="ADAL" clId="{88737008-7194-4A7F-A1BB-40D8E6B3660E}" dt="2026-01-30T17:34:38.146" v="18" actId="208"/>
          <ac:spMkLst>
            <pc:docMk/>
            <pc:sldMk cId="2912698215" sldId="262"/>
            <ac:spMk id="21" creationId="{3A99E27C-AE62-1534-55FA-B80846CBC9C3}"/>
          </ac:spMkLst>
        </pc:spChg>
        <pc:spChg chg="mod">
          <ac:chgData name="Roudebush, Hannah" userId="dfdc7856-5345-4c8c-b86b-5e6be02e76a0" providerId="ADAL" clId="{88737008-7194-4A7F-A1BB-40D8E6B3660E}" dt="2026-01-30T17:34:48.725" v="21" actId="208"/>
          <ac:spMkLst>
            <pc:docMk/>
            <pc:sldMk cId="2912698215" sldId="262"/>
            <ac:spMk id="22" creationId="{2287CC76-CDB9-807C-A119-795F1B8D00C3}"/>
          </ac:spMkLst>
        </pc:spChg>
        <pc:spChg chg="mod">
          <ac:chgData name="Roudebush, Hannah" userId="dfdc7856-5345-4c8c-b86b-5e6be02e76a0" providerId="ADAL" clId="{88737008-7194-4A7F-A1BB-40D8E6B3660E}" dt="2026-01-30T17:34:48.725" v="21" actId="208"/>
          <ac:spMkLst>
            <pc:docMk/>
            <pc:sldMk cId="2912698215" sldId="262"/>
            <ac:spMk id="23" creationId="{ED0007D0-7B06-73BE-4E5D-91A28FD59B54}"/>
          </ac:spMkLst>
        </pc:spChg>
      </pc:sldChg>
      <pc:sldChg chg="addSp delSp modSp mod">
        <pc:chgData name="Roudebush, Hannah" userId="dfdc7856-5345-4c8c-b86b-5e6be02e76a0" providerId="ADAL" clId="{88737008-7194-4A7F-A1BB-40D8E6B3660E}" dt="2026-01-30T17:35:25.942" v="27" actId="208"/>
        <pc:sldMkLst>
          <pc:docMk/>
          <pc:sldMk cId="1351659061" sldId="263"/>
        </pc:sldMkLst>
        <pc:spChg chg="del">
          <ac:chgData name="Roudebush, Hannah" userId="dfdc7856-5345-4c8c-b86b-5e6be02e76a0" providerId="ADAL" clId="{88737008-7194-4A7F-A1BB-40D8E6B3660E}" dt="2026-01-30T17:35:12.341" v="24" actId="478"/>
          <ac:spMkLst>
            <pc:docMk/>
            <pc:sldMk cId="1351659061" sldId="263"/>
            <ac:spMk id="3" creationId="{7F5555CF-6ACA-8799-F65A-64D185554E32}"/>
          </ac:spMkLst>
        </pc:spChg>
        <pc:spChg chg="mod">
          <ac:chgData name="Roudebush, Hannah" userId="dfdc7856-5345-4c8c-b86b-5e6be02e76a0" providerId="ADAL" clId="{88737008-7194-4A7F-A1BB-40D8E6B3660E}" dt="2026-01-30T17:35:25.942" v="27" actId="208"/>
          <ac:spMkLst>
            <pc:docMk/>
            <pc:sldMk cId="1351659061" sldId="263"/>
            <ac:spMk id="6" creationId="{885BA5A2-1952-3CF5-C78B-4DCE176A14E3}"/>
          </ac:spMkLst>
        </pc:spChg>
        <pc:spChg chg="add del">
          <ac:chgData name="Roudebush, Hannah" userId="dfdc7856-5345-4c8c-b86b-5e6be02e76a0" providerId="ADAL" clId="{88737008-7194-4A7F-A1BB-40D8E6B3660E}" dt="2026-01-30T17:35:17.434" v="25" actId="478"/>
          <ac:spMkLst>
            <pc:docMk/>
            <pc:sldMk cId="1351659061" sldId="263"/>
            <ac:spMk id="7" creationId="{10195FCC-DBC2-6187-CC39-DC4800848166}"/>
          </ac:spMkLst>
        </pc:spChg>
        <pc:spChg chg="add del">
          <ac:chgData name="Roudebush, Hannah" userId="dfdc7856-5345-4c8c-b86b-5e6be02e76a0" providerId="ADAL" clId="{88737008-7194-4A7F-A1BB-40D8E6B3660E}" dt="2026-01-30T17:35:17.434" v="25" actId="478"/>
          <ac:spMkLst>
            <pc:docMk/>
            <pc:sldMk cId="1351659061" sldId="263"/>
            <ac:spMk id="10" creationId="{1872425A-9E58-78D6-DCD2-67F998B378B3}"/>
          </ac:spMkLst>
        </pc:spChg>
        <pc:spChg chg="add del">
          <ac:chgData name="Roudebush, Hannah" userId="dfdc7856-5345-4c8c-b86b-5e6be02e76a0" providerId="ADAL" clId="{88737008-7194-4A7F-A1BB-40D8E6B3660E}" dt="2026-01-30T17:35:17.434" v="25" actId="478"/>
          <ac:spMkLst>
            <pc:docMk/>
            <pc:sldMk cId="1351659061" sldId="263"/>
            <ac:spMk id="13" creationId="{4C13267E-6241-8D5B-BD9D-739B9FAC7F69}"/>
          </ac:spMkLst>
        </pc:spChg>
        <pc:spChg chg="mod">
          <ac:chgData name="Roudebush, Hannah" userId="dfdc7856-5345-4c8c-b86b-5e6be02e76a0" providerId="ADAL" clId="{88737008-7194-4A7F-A1BB-40D8E6B3660E}" dt="2026-01-30T17:35:25.942" v="27" actId="208"/>
          <ac:spMkLst>
            <pc:docMk/>
            <pc:sldMk cId="1351659061" sldId="263"/>
            <ac:spMk id="20" creationId="{BD6BCFD8-2491-59D2-EE52-2B8B5565C989}"/>
          </ac:spMkLst>
        </pc:spChg>
        <pc:spChg chg="mod">
          <ac:chgData name="Roudebush, Hannah" userId="dfdc7856-5345-4c8c-b86b-5e6be02e76a0" providerId="ADAL" clId="{88737008-7194-4A7F-A1BB-40D8E6B3660E}" dt="2026-01-30T17:35:25.942" v="27" actId="208"/>
          <ac:spMkLst>
            <pc:docMk/>
            <pc:sldMk cId="1351659061" sldId="263"/>
            <ac:spMk id="21" creationId="{3CB66DE1-043C-3B6B-0574-A68911B4B508}"/>
          </ac:spMkLst>
        </pc:spChg>
        <pc:spChg chg="mod">
          <ac:chgData name="Roudebush, Hannah" userId="dfdc7856-5345-4c8c-b86b-5e6be02e76a0" providerId="ADAL" clId="{88737008-7194-4A7F-A1BB-40D8E6B3660E}" dt="2026-01-30T17:35:25.942" v="27" actId="208"/>
          <ac:spMkLst>
            <pc:docMk/>
            <pc:sldMk cId="1351659061" sldId="263"/>
            <ac:spMk id="22" creationId="{EFF3A850-520D-4495-039E-5C43EA0B9AF5}"/>
          </ac:spMkLst>
        </pc:spChg>
        <pc:grpChg chg="add del">
          <ac:chgData name="Roudebush, Hannah" userId="dfdc7856-5345-4c8c-b86b-5e6be02e76a0" providerId="ADAL" clId="{88737008-7194-4A7F-A1BB-40D8E6B3660E}" dt="2026-01-30T17:35:05.685" v="23" actId="478"/>
          <ac:grpSpMkLst>
            <pc:docMk/>
            <pc:sldMk cId="1351659061" sldId="263"/>
            <ac:grpSpMk id="2" creationId="{3A260171-B75C-A675-30D6-94DD4D64A3AB}"/>
          </ac:grpSpMkLst>
        </pc:grpChg>
      </pc:sldChg>
      <pc:sldChg chg="delSp mod">
        <pc:chgData name="Roudebush, Hannah" userId="dfdc7856-5345-4c8c-b86b-5e6be02e76a0" providerId="ADAL" clId="{88737008-7194-4A7F-A1BB-40D8E6B3660E}" dt="2026-01-30T17:37:02.340" v="41" actId="478"/>
        <pc:sldMkLst>
          <pc:docMk/>
          <pc:sldMk cId="4231004188" sldId="264"/>
        </pc:sldMkLst>
        <pc:spChg chg="del">
          <ac:chgData name="Roudebush, Hannah" userId="dfdc7856-5345-4c8c-b86b-5e6be02e76a0" providerId="ADAL" clId="{88737008-7194-4A7F-A1BB-40D8E6B3660E}" dt="2026-01-30T17:37:02.340" v="41" actId="478"/>
          <ac:spMkLst>
            <pc:docMk/>
            <pc:sldMk cId="4231004188" sldId="264"/>
            <ac:spMk id="2" creationId="{453BA919-ECEB-4C9F-D85C-97DCEAD8A2FD}"/>
          </ac:spMkLst>
        </pc:spChg>
        <pc:spChg chg="del">
          <ac:chgData name="Roudebush, Hannah" userId="dfdc7856-5345-4c8c-b86b-5e6be02e76a0" providerId="ADAL" clId="{88737008-7194-4A7F-A1BB-40D8E6B3660E}" dt="2026-01-30T17:37:02.340" v="41" actId="478"/>
          <ac:spMkLst>
            <pc:docMk/>
            <pc:sldMk cId="4231004188" sldId="264"/>
            <ac:spMk id="6" creationId="{3997E9F3-B2CE-705E-D51C-C193EB839157}"/>
          </ac:spMkLst>
        </pc:spChg>
      </pc:sldChg>
      <pc:sldChg chg="delSp modSp mod">
        <pc:chgData name="Roudebush, Hannah" userId="dfdc7856-5345-4c8c-b86b-5e6be02e76a0" providerId="ADAL" clId="{88737008-7194-4A7F-A1BB-40D8E6B3660E}" dt="2026-01-30T17:35:49.834" v="32" actId="208"/>
        <pc:sldMkLst>
          <pc:docMk/>
          <pc:sldMk cId="2359550918" sldId="265"/>
        </pc:sldMkLst>
        <pc:spChg chg="del">
          <ac:chgData name="Roudebush, Hannah" userId="dfdc7856-5345-4c8c-b86b-5e6be02e76a0" providerId="ADAL" clId="{88737008-7194-4A7F-A1BB-40D8E6B3660E}" dt="2026-01-30T17:35:30.835" v="28" actId="478"/>
          <ac:spMkLst>
            <pc:docMk/>
            <pc:sldMk cId="2359550918" sldId="265"/>
            <ac:spMk id="3" creationId="{7F5555CF-6ACA-8799-F65A-64D185554E32}"/>
          </ac:spMkLst>
        </pc:spChg>
        <pc:spChg chg="del">
          <ac:chgData name="Roudebush, Hannah" userId="dfdc7856-5345-4c8c-b86b-5e6be02e76a0" providerId="ADAL" clId="{88737008-7194-4A7F-A1BB-40D8E6B3660E}" dt="2026-01-30T17:35:40.725" v="30" actId="478"/>
          <ac:spMkLst>
            <pc:docMk/>
            <pc:sldMk cId="2359550918" sldId="265"/>
            <ac:spMk id="7" creationId="{10195FCC-DBC2-6187-CC39-DC4800848166}"/>
          </ac:spMkLst>
        </pc:spChg>
        <pc:spChg chg="del">
          <ac:chgData name="Roudebush, Hannah" userId="dfdc7856-5345-4c8c-b86b-5e6be02e76a0" providerId="ADAL" clId="{88737008-7194-4A7F-A1BB-40D8E6B3660E}" dt="2026-01-30T17:35:40.725" v="30" actId="478"/>
          <ac:spMkLst>
            <pc:docMk/>
            <pc:sldMk cId="2359550918" sldId="265"/>
            <ac:spMk id="10" creationId="{1872425A-9E58-78D6-DCD2-67F998B378B3}"/>
          </ac:spMkLst>
        </pc:spChg>
        <pc:spChg chg="del">
          <ac:chgData name="Roudebush, Hannah" userId="dfdc7856-5345-4c8c-b86b-5e6be02e76a0" providerId="ADAL" clId="{88737008-7194-4A7F-A1BB-40D8E6B3660E}" dt="2026-01-30T17:35:36.185" v="29" actId="478"/>
          <ac:spMkLst>
            <pc:docMk/>
            <pc:sldMk cId="2359550918" sldId="265"/>
            <ac:spMk id="13" creationId="{4C13267E-6241-8D5B-BD9D-739B9FAC7F69}"/>
          </ac:spMkLst>
        </pc:spChg>
        <pc:spChg chg="mod">
          <ac:chgData name="Roudebush, Hannah" userId="dfdc7856-5345-4c8c-b86b-5e6be02e76a0" providerId="ADAL" clId="{88737008-7194-4A7F-A1BB-40D8E6B3660E}" dt="2026-01-30T17:35:49.834" v="32" actId="208"/>
          <ac:spMkLst>
            <pc:docMk/>
            <pc:sldMk cId="2359550918" sldId="265"/>
            <ac:spMk id="21" creationId="{3CB66DE1-043C-3B6B-0574-A68911B4B508}"/>
          </ac:spMkLst>
        </pc:spChg>
        <pc:spChg chg="mod">
          <ac:chgData name="Roudebush, Hannah" userId="dfdc7856-5345-4c8c-b86b-5e6be02e76a0" providerId="ADAL" clId="{88737008-7194-4A7F-A1BB-40D8E6B3660E}" dt="2026-01-30T17:35:49.834" v="32" actId="208"/>
          <ac:spMkLst>
            <pc:docMk/>
            <pc:sldMk cId="2359550918" sldId="265"/>
            <ac:spMk id="22" creationId="{EFF3A850-520D-4495-039E-5C43EA0B9AF5}"/>
          </ac:spMkLst>
        </pc:spChg>
        <pc:spChg chg="del">
          <ac:chgData name="Roudebush, Hannah" userId="dfdc7856-5345-4c8c-b86b-5e6be02e76a0" providerId="ADAL" clId="{88737008-7194-4A7F-A1BB-40D8E6B3660E}" dt="2026-01-30T17:35:36.185" v="29" actId="478"/>
          <ac:spMkLst>
            <pc:docMk/>
            <pc:sldMk cId="2359550918" sldId="265"/>
            <ac:spMk id="28" creationId="{E55A8335-82A8-3752-A2E6-0C4BC7FE90CB}"/>
          </ac:spMkLst>
        </pc:spChg>
        <pc:spChg chg="del">
          <ac:chgData name="Roudebush, Hannah" userId="dfdc7856-5345-4c8c-b86b-5e6be02e76a0" providerId="ADAL" clId="{88737008-7194-4A7F-A1BB-40D8E6B3660E}" dt="2026-01-30T17:35:36.185" v="29" actId="478"/>
          <ac:spMkLst>
            <pc:docMk/>
            <pc:sldMk cId="2359550918" sldId="265"/>
            <ac:spMk id="34" creationId="{E7FE8CDB-8F26-8E3A-73BE-7F52F881EF5C}"/>
          </ac:spMkLst>
        </pc:spChg>
        <pc:spChg chg="mod">
          <ac:chgData name="Roudebush, Hannah" userId="dfdc7856-5345-4c8c-b86b-5e6be02e76a0" providerId="ADAL" clId="{88737008-7194-4A7F-A1BB-40D8E6B3660E}" dt="2026-01-30T17:35:49.834" v="32" actId="208"/>
          <ac:spMkLst>
            <pc:docMk/>
            <pc:sldMk cId="2359550918" sldId="265"/>
            <ac:spMk id="37" creationId="{34D26A1F-778A-AC2E-7349-B105E5028B83}"/>
          </ac:spMkLst>
        </pc:spChg>
        <pc:spChg chg="mod">
          <ac:chgData name="Roudebush, Hannah" userId="dfdc7856-5345-4c8c-b86b-5e6be02e76a0" providerId="ADAL" clId="{88737008-7194-4A7F-A1BB-40D8E6B3660E}" dt="2026-01-30T17:35:49.834" v="32" actId="208"/>
          <ac:spMkLst>
            <pc:docMk/>
            <pc:sldMk cId="2359550918" sldId="265"/>
            <ac:spMk id="38" creationId="{C1340C64-9F65-F69A-AA58-6D61E9AE2904}"/>
          </ac:spMkLst>
        </pc:spChg>
      </pc:sldChg>
      <pc:sldChg chg="delSp modSp mod">
        <pc:chgData name="Roudebush, Hannah" userId="dfdc7856-5345-4c8c-b86b-5e6be02e76a0" providerId="ADAL" clId="{88737008-7194-4A7F-A1BB-40D8E6B3660E}" dt="2026-01-30T17:36:04.631" v="36" actId="208"/>
        <pc:sldMkLst>
          <pc:docMk/>
          <pc:sldMk cId="1956556471" sldId="266"/>
        </pc:sldMkLst>
        <pc:spChg chg="del">
          <ac:chgData name="Roudebush, Hannah" userId="dfdc7856-5345-4c8c-b86b-5e6be02e76a0" providerId="ADAL" clId="{88737008-7194-4A7F-A1BB-40D8E6B3660E}" dt="2026-01-30T17:35:54.780" v="33" actId="478"/>
          <ac:spMkLst>
            <pc:docMk/>
            <pc:sldMk cId="1956556471" sldId="266"/>
            <ac:spMk id="3" creationId="{7F5555CF-6ACA-8799-F65A-64D185554E32}"/>
          </ac:spMkLst>
        </pc:spChg>
        <pc:spChg chg="mod">
          <ac:chgData name="Roudebush, Hannah" userId="dfdc7856-5345-4c8c-b86b-5e6be02e76a0" providerId="ADAL" clId="{88737008-7194-4A7F-A1BB-40D8E6B3660E}" dt="2026-01-30T17:36:04.631" v="36" actId="208"/>
          <ac:spMkLst>
            <pc:docMk/>
            <pc:sldMk cId="1956556471" sldId="266"/>
            <ac:spMk id="6" creationId="{885BA5A2-1952-3CF5-C78B-4DCE176A14E3}"/>
          </ac:spMkLst>
        </pc:spChg>
        <pc:spChg chg="del">
          <ac:chgData name="Roudebush, Hannah" userId="dfdc7856-5345-4c8c-b86b-5e6be02e76a0" providerId="ADAL" clId="{88737008-7194-4A7F-A1BB-40D8E6B3660E}" dt="2026-01-30T17:35:58.471" v="34" actId="478"/>
          <ac:spMkLst>
            <pc:docMk/>
            <pc:sldMk cId="1956556471" sldId="266"/>
            <ac:spMk id="13" creationId="{4C13267E-6241-8D5B-BD9D-739B9FAC7F69}"/>
          </ac:spMkLst>
        </pc:spChg>
        <pc:spChg chg="mod">
          <ac:chgData name="Roudebush, Hannah" userId="dfdc7856-5345-4c8c-b86b-5e6be02e76a0" providerId="ADAL" clId="{88737008-7194-4A7F-A1BB-40D8E6B3660E}" dt="2026-01-30T17:36:04.631" v="36" actId="208"/>
          <ac:spMkLst>
            <pc:docMk/>
            <pc:sldMk cId="1956556471" sldId="266"/>
            <ac:spMk id="20" creationId="{BD6BCFD8-2491-59D2-EE52-2B8B5565C989}"/>
          </ac:spMkLst>
        </pc:spChg>
      </pc:sldChg>
      <pc:sldChg chg="delSp mod">
        <pc:chgData name="Roudebush, Hannah" userId="dfdc7856-5345-4c8c-b86b-5e6be02e76a0" providerId="ADAL" clId="{88737008-7194-4A7F-A1BB-40D8E6B3660E}" dt="2026-01-30T17:33:04.623" v="5" actId="478"/>
        <pc:sldMkLst>
          <pc:docMk/>
          <pc:sldMk cId="3178163124" sldId="267"/>
        </pc:sldMkLst>
        <pc:spChg chg="del">
          <ac:chgData name="Roudebush, Hannah" userId="dfdc7856-5345-4c8c-b86b-5e6be02e76a0" providerId="ADAL" clId="{88737008-7194-4A7F-A1BB-40D8E6B3660E}" dt="2026-01-30T17:33:04.623" v="5" actId="478"/>
          <ac:spMkLst>
            <pc:docMk/>
            <pc:sldMk cId="3178163124" sldId="267"/>
            <ac:spMk id="6" creationId="{382C87D8-2DF2-C3E8-BA9C-BF985E38CCF8}"/>
          </ac:spMkLst>
        </pc:spChg>
      </pc:sldChg>
      <pc:sldChg chg="modSp mod">
        <pc:chgData name="Roudebush, Hannah" userId="dfdc7856-5345-4c8c-b86b-5e6be02e76a0" providerId="ADAL" clId="{88737008-7194-4A7F-A1BB-40D8E6B3660E}" dt="2026-01-30T17:38:54.868" v="48" actId="207"/>
        <pc:sldMkLst>
          <pc:docMk/>
          <pc:sldMk cId="4018086683" sldId="269"/>
        </pc:sldMkLst>
        <pc:spChg chg="mod">
          <ac:chgData name="Roudebush, Hannah" userId="dfdc7856-5345-4c8c-b86b-5e6be02e76a0" providerId="ADAL" clId="{88737008-7194-4A7F-A1BB-40D8E6B3660E}" dt="2026-01-30T17:38:54.868" v="48" actId="207"/>
          <ac:spMkLst>
            <pc:docMk/>
            <pc:sldMk cId="4018086683" sldId="269"/>
            <ac:spMk id="3" creationId="{94A1EA9B-E7D5-2787-4334-64915AA1ECAE}"/>
          </ac:spMkLst>
        </pc:spChg>
        <pc:spChg chg="mod">
          <ac:chgData name="Roudebush, Hannah" userId="dfdc7856-5345-4c8c-b86b-5e6be02e76a0" providerId="ADAL" clId="{88737008-7194-4A7F-A1BB-40D8E6B3660E}" dt="2026-01-30T17:38:54.868" v="48" actId="207"/>
          <ac:spMkLst>
            <pc:docMk/>
            <pc:sldMk cId="4018086683" sldId="269"/>
            <ac:spMk id="4" creationId="{5079A97A-0E2C-97EE-D81C-FEE8DA078652}"/>
          </ac:spMkLst>
        </pc:spChg>
        <pc:spChg chg="mod">
          <ac:chgData name="Roudebush, Hannah" userId="dfdc7856-5345-4c8c-b86b-5e6be02e76a0" providerId="ADAL" clId="{88737008-7194-4A7F-A1BB-40D8E6B3660E}" dt="2026-01-30T17:38:54.868" v="48" actId="207"/>
          <ac:spMkLst>
            <pc:docMk/>
            <pc:sldMk cId="4018086683" sldId="269"/>
            <ac:spMk id="7" creationId="{E4D05290-6260-040B-ED15-57831699941D}"/>
          </ac:spMkLst>
        </pc:spChg>
        <pc:spChg chg="mod">
          <ac:chgData name="Roudebush, Hannah" userId="dfdc7856-5345-4c8c-b86b-5e6be02e76a0" providerId="ADAL" clId="{88737008-7194-4A7F-A1BB-40D8E6B3660E}" dt="2026-01-30T17:38:54.868" v="48" actId="207"/>
          <ac:spMkLst>
            <pc:docMk/>
            <pc:sldMk cId="4018086683" sldId="269"/>
            <ac:spMk id="12" creationId="{40ADE5C0-D3E1-407D-4650-95F802811F15}"/>
          </ac:spMkLst>
        </pc:spChg>
        <pc:spChg chg="mod">
          <ac:chgData name="Roudebush, Hannah" userId="dfdc7856-5345-4c8c-b86b-5e6be02e76a0" providerId="ADAL" clId="{88737008-7194-4A7F-A1BB-40D8E6B3660E}" dt="2026-01-30T17:38:54.868" v="48" actId="207"/>
          <ac:spMkLst>
            <pc:docMk/>
            <pc:sldMk cId="4018086683" sldId="269"/>
            <ac:spMk id="14" creationId="{133A7AAD-6751-65DC-3548-F85FC79C903D}"/>
          </ac:spMkLst>
        </pc:spChg>
        <pc:spChg chg="mod">
          <ac:chgData name="Roudebush, Hannah" userId="dfdc7856-5345-4c8c-b86b-5e6be02e76a0" providerId="ADAL" clId="{88737008-7194-4A7F-A1BB-40D8E6B3660E}" dt="2026-01-30T17:38:54.868" v="48" actId="207"/>
          <ac:spMkLst>
            <pc:docMk/>
            <pc:sldMk cId="4018086683" sldId="269"/>
            <ac:spMk id="23" creationId="{790CBBEC-9188-D342-8996-19DB2BB93267}"/>
          </ac:spMkLst>
        </pc:spChg>
      </pc:sldChg>
      <pc:sldChg chg="modSp mod">
        <pc:chgData name="Roudebush, Hannah" userId="dfdc7856-5345-4c8c-b86b-5e6be02e76a0" providerId="ADAL" clId="{88737008-7194-4A7F-A1BB-40D8E6B3660E}" dt="2026-01-30T17:39:17.164" v="50" actId="207"/>
        <pc:sldMkLst>
          <pc:docMk/>
          <pc:sldMk cId="4289120112" sldId="270"/>
        </pc:sldMkLst>
        <pc:spChg chg="mod">
          <ac:chgData name="Roudebush, Hannah" userId="dfdc7856-5345-4c8c-b86b-5e6be02e76a0" providerId="ADAL" clId="{88737008-7194-4A7F-A1BB-40D8E6B3660E}" dt="2026-01-30T17:39:17.164" v="50" actId="207"/>
          <ac:spMkLst>
            <pc:docMk/>
            <pc:sldMk cId="4289120112" sldId="270"/>
            <ac:spMk id="3" creationId="{FFAE43CD-89D9-5217-6746-75678AC8DF0A}"/>
          </ac:spMkLst>
        </pc:spChg>
        <pc:spChg chg="mod">
          <ac:chgData name="Roudebush, Hannah" userId="dfdc7856-5345-4c8c-b86b-5e6be02e76a0" providerId="ADAL" clId="{88737008-7194-4A7F-A1BB-40D8E6B3660E}" dt="2026-01-30T17:39:17.164" v="50" actId="207"/>
          <ac:spMkLst>
            <pc:docMk/>
            <pc:sldMk cId="4289120112" sldId="270"/>
            <ac:spMk id="4" creationId="{5079A97A-0E2C-97EE-D81C-FEE8DA078652}"/>
          </ac:spMkLst>
        </pc:spChg>
        <pc:spChg chg="mod">
          <ac:chgData name="Roudebush, Hannah" userId="dfdc7856-5345-4c8c-b86b-5e6be02e76a0" providerId="ADAL" clId="{88737008-7194-4A7F-A1BB-40D8E6B3660E}" dt="2026-01-30T17:39:17.164" v="50" actId="207"/>
          <ac:spMkLst>
            <pc:docMk/>
            <pc:sldMk cId="4289120112" sldId="270"/>
            <ac:spMk id="7" creationId="{D2809F58-F27F-8407-F498-F7E1B22C1ADE}"/>
          </ac:spMkLst>
        </pc:spChg>
        <pc:spChg chg="mod">
          <ac:chgData name="Roudebush, Hannah" userId="dfdc7856-5345-4c8c-b86b-5e6be02e76a0" providerId="ADAL" clId="{88737008-7194-4A7F-A1BB-40D8E6B3660E}" dt="2026-01-30T17:39:17.164" v="50" actId="207"/>
          <ac:spMkLst>
            <pc:docMk/>
            <pc:sldMk cId="4289120112" sldId="270"/>
            <ac:spMk id="10" creationId="{6C55FFC5-6FDE-C13B-0D66-4CCB5408DC98}"/>
          </ac:spMkLst>
        </pc:spChg>
        <pc:spChg chg="mod">
          <ac:chgData name="Roudebush, Hannah" userId="dfdc7856-5345-4c8c-b86b-5e6be02e76a0" providerId="ADAL" clId="{88737008-7194-4A7F-A1BB-40D8E6B3660E}" dt="2026-01-30T17:39:17.164" v="50" actId="207"/>
          <ac:spMkLst>
            <pc:docMk/>
            <pc:sldMk cId="4289120112" sldId="270"/>
            <ac:spMk id="23" creationId="{7FF7669C-7509-7948-8DE9-DEC770DA9D51}"/>
          </ac:spMkLst>
        </pc:spChg>
        <pc:spChg chg="mod">
          <ac:chgData name="Roudebush, Hannah" userId="dfdc7856-5345-4c8c-b86b-5e6be02e76a0" providerId="ADAL" clId="{88737008-7194-4A7F-A1BB-40D8E6B3660E}" dt="2026-01-30T17:39:17.164" v="50" actId="207"/>
          <ac:spMkLst>
            <pc:docMk/>
            <pc:sldMk cId="4289120112" sldId="270"/>
            <ac:spMk id="28" creationId="{8C80942F-AE85-EE44-0E80-2EEB6D833FA9}"/>
          </ac:spMkLst>
        </pc:spChg>
      </pc:sldChg>
      <pc:sldChg chg="modSp mod">
        <pc:chgData name="Roudebush, Hannah" userId="dfdc7856-5345-4c8c-b86b-5e6be02e76a0" providerId="ADAL" clId="{88737008-7194-4A7F-A1BB-40D8E6B3660E}" dt="2026-01-30T17:39:38.604" v="53" actId="208"/>
        <pc:sldMkLst>
          <pc:docMk/>
          <pc:sldMk cId="3414302943" sldId="272"/>
        </pc:sldMkLst>
        <pc:spChg chg="mod">
          <ac:chgData name="Roudebush, Hannah" userId="dfdc7856-5345-4c8c-b86b-5e6be02e76a0" providerId="ADAL" clId="{88737008-7194-4A7F-A1BB-40D8E6B3660E}" dt="2026-01-30T17:39:38.604" v="53" actId="208"/>
          <ac:spMkLst>
            <pc:docMk/>
            <pc:sldMk cId="3414302943" sldId="272"/>
            <ac:spMk id="3" creationId="{7AA2E0B0-505E-4C9B-7E0C-8E65FFF29821}"/>
          </ac:spMkLst>
        </pc:spChg>
        <pc:spChg chg="mod">
          <ac:chgData name="Roudebush, Hannah" userId="dfdc7856-5345-4c8c-b86b-5e6be02e76a0" providerId="ADAL" clId="{88737008-7194-4A7F-A1BB-40D8E6B3660E}" dt="2026-01-30T17:39:38.604" v="53" actId="208"/>
          <ac:spMkLst>
            <pc:docMk/>
            <pc:sldMk cId="3414302943" sldId="272"/>
            <ac:spMk id="4" creationId="{5079A97A-0E2C-97EE-D81C-FEE8DA078652}"/>
          </ac:spMkLst>
        </pc:spChg>
        <pc:spChg chg="mod">
          <ac:chgData name="Roudebush, Hannah" userId="dfdc7856-5345-4c8c-b86b-5e6be02e76a0" providerId="ADAL" clId="{88737008-7194-4A7F-A1BB-40D8E6B3660E}" dt="2026-01-30T17:39:38.604" v="53" actId="208"/>
          <ac:spMkLst>
            <pc:docMk/>
            <pc:sldMk cId="3414302943" sldId="272"/>
            <ac:spMk id="7" creationId="{490ED441-6B23-92C8-494D-E250917A4155}"/>
          </ac:spMkLst>
        </pc:spChg>
        <pc:spChg chg="mod">
          <ac:chgData name="Roudebush, Hannah" userId="dfdc7856-5345-4c8c-b86b-5e6be02e76a0" providerId="ADAL" clId="{88737008-7194-4A7F-A1BB-40D8E6B3660E}" dt="2026-01-30T17:39:38.604" v="53" actId="208"/>
          <ac:spMkLst>
            <pc:docMk/>
            <pc:sldMk cId="3414302943" sldId="272"/>
            <ac:spMk id="8" creationId="{8AEAAE30-48BA-36E5-D32E-E022177330B8}"/>
          </ac:spMkLst>
        </pc:spChg>
        <pc:spChg chg="mod">
          <ac:chgData name="Roudebush, Hannah" userId="dfdc7856-5345-4c8c-b86b-5e6be02e76a0" providerId="ADAL" clId="{88737008-7194-4A7F-A1BB-40D8E6B3660E}" dt="2026-01-30T17:39:38.604" v="53" actId="208"/>
          <ac:spMkLst>
            <pc:docMk/>
            <pc:sldMk cId="3414302943" sldId="272"/>
            <ac:spMk id="12" creationId="{C1B5286D-3677-1E30-1680-5C18174331B2}"/>
          </ac:spMkLst>
        </pc:spChg>
        <pc:spChg chg="mod">
          <ac:chgData name="Roudebush, Hannah" userId="dfdc7856-5345-4c8c-b86b-5e6be02e76a0" providerId="ADAL" clId="{88737008-7194-4A7F-A1BB-40D8E6B3660E}" dt="2026-01-30T17:39:38.604" v="53" actId="208"/>
          <ac:spMkLst>
            <pc:docMk/>
            <pc:sldMk cId="3414302943" sldId="272"/>
            <ac:spMk id="16" creationId="{F87CDAAC-2F75-D9C1-C3F0-6578FAF6F0E4}"/>
          </ac:spMkLst>
        </pc:spChg>
      </pc:sldChg>
      <pc:sldChg chg="modSp mod">
        <pc:chgData name="Roudebush, Hannah" userId="dfdc7856-5345-4c8c-b86b-5e6be02e76a0" providerId="ADAL" clId="{88737008-7194-4A7F-A1BB-40D8E6B3660E}" dt="2026-01-30T17:40:03.356" v="54" actId="207"/>
        <pc:sldMkLst>
          <pc:docMk/>
          <pc:sldMk cId="3859616769" sldId="273"/>
        </pc:sldMkLst>
        <pc:spChg chg="mod">
          <ac:chgData name="Roudebush, Hannah" userId="dfdc7856-5345-4c8c-b86b-5e6be02e76a0" providerId="ADAL" clId="{88737008-7194-4A7F-A1BB-40D8E6B3660E}" dt="2026-01-30T17:40:03.356" v="54" actId="207"/>
          <ac:spMkLst>
            <pc:docMk/>
            <pc:sldMk cId="3859616769" sldId="273"/>
            <ac:spMk id="3" creationId="{DA27428D-BBE4-6D89-863D-449F04CF61F8}"/>
          </ac:spMkLst>
        </pc:spChg>
        <pc:spChg chg="mod">
          <ac:chgData name="Roudebush, Hannah" userId="dfdc7856-5345-4c8c-b86b-5e6be02e76a0" providerId="ADAL" clId="{88737008-7194-4A7F-A1BB-40D8E6B3660E}" dt="2026-01-30T17:40:03.356" v="54" actId="207"/>
          <ac:spMkLst>
            <pc:docMk/>
            <pc:sldMk cId="3859616769" sldId="273"/>
            <ac:spMk id="4" creationId="{5079A97A-0E2C-97EE-D81C-FEE8DA078652}"/>
          </ac:spMkLst>
        </pc:spChg>
        <pc:spChg chg="mod">
          <ac:chgData name="Roudebush, Hannah" userId="dfdc7856-5345-4c8c-b86b-5e6be02e76a0" providerId="ADAL" clId="{88737008-7194-4A7F-A1BB-40D8E6B3660E}" dt="2026-01-30T17:40:03.356" v="54" actId="207"/>
          <ac:spMkLst>
            <pc:docMk/>
            <pc:sldMk cId="3859616769" sldId="273"/>
            <ac:spMk id="7" creationId="{46E80D49-C539-08B9-DEAC-1383F865891D}"/>
          </ac:spMkLst>
        </pc:spChg>
        <pc:spChg chg="mod">
          <ac:chgData name="Roudebush, Hannah" userId="dfdc7856-5345-4c8c-b86b-5e6be02e76a0" providerId="ADAL" clId="{88737008-7194-4A7F-A1BB-40D8E6B3660E}" dt="2026-01-30T17:40:03.356" v="54" actId="207"/>
          <ac:spMkLst>
            <pc:docMk/>
            <pc:sldMk cId="3859616769" sldId="273"/>
            <ac:spMk id="8" creationId="{D2B19FC0-39C7-FDFB-0A60-EB8FD70F7A50}"/>
          </ac:spMkLst>
        </pc:spChg>
        <pc:spChg chg="mod">
          <ac:chgData name="Roudebush, Hannah" userId="dfdc7856-5345-4c8c-b86b-5e6be02e76a0" providerId="ADAL" clId="{88737008-7194-4A7F-A1BB-40D8E6B3660E}" dt="2026-01-30T17:40:03.356" v="54" actId="207"/>
          <ac:spMkLst>
            <pc:docMk/>
            <pc:sldMk cId="3859616769" sldId="273"/>
            <ac:spMk id="9" creationId="{1D32E90E-FE01-0E92-75A3-9C9E184F9559}"/>
          </ac:spMkLst>
        </pc:spChg>
        <pc:spChg chg="mod">
          <ac:chgData name="Roudebush, Hannah" userId="dfdc7856-5345-4c8c-b86b-5e6be02e76a0" providerId="ADAL" clId="{88737008-7194-4A7F-A1BB-40D8E6B3660E}" dt="2026-01-30T17:40:03.356" v="54" actId="207"/>
          <ac:spMkLst>
            <pc:docMk/>
            <pc:sldMk cId="3859616769" sldId="273"/>
            <ac:spMk id="16" creationId="{1A8385AB-66E5-3F80-682E-9F2E1821F198}"/>
          </ac:spMkLst>
        </pc:spChg>
      </pc:sldChg>
      <pc:sldChg chg="modSp mod">
        <pc:chgData name="Roudebush, Hannah" userId="dfdc7856-5345-4c8c-b86b-5e6be02e76a0" providerId="ADAL" clId="{88737008-7194-4A7F-A1BB-40D8E6B3660E}" dt="2026-01-30T17:41:10.834" v="62" actId="207"/>
        <pc:sldMkLst>
          <pc:docMk/>
          <pc:sldMk cId="1947878293" sldId="274"/>
        </pc:sldMkLst>
        <pc:spChg chg="mod">
          <ac:chgData name="Roudebush, Hannah" userId="dfdc7856-5345-4c8c-b86b-5e6be02e76a0" providerId="ADAL" clId="{88737008-7194-4A7F-A1BB-40D8E6B3660E}" dt="2026-01-30T17:41:10.834" v="62" actId="207"/>
          <ac:spMkLst>
            <pc:docMk/>
            <pc:sldMk cId="1947878293" sldId="274"/>
            <ac:spMk id="3" creationId="{71D09426-AE6B-5A62-775D-82489C7A98F7}"/>
          </ac:spMkLst>
        </pc:spChg>
        <pc:spChg chg="mod">
          <ac:chgData name="Roudebush, Hannah" userId="dfdc7856-5345-4c8c-b86b-5e6be02e76a0" providerId="ADAL" clId="{88737008-7194-4A7F-A1BB-40D8E6B3660E}" dt="2026-01-30T17:41:10.834" v="62" actId="207"/>
          <ac:spMkLst>
            <pc:docMk/>
            <pc:sldMk cId="1947878293" sldId="274"/>
            <ac:spMk id="4" creationId="{5079A97A-0E2C-97EE-D81C-FEE8DA078652}"/>
          </ac:spMkLst>
        </pc:spChg>
        <pc:spChg chg="mod">
          <ac:chgData name="Roudebush, Hannah" userId="dfdc7856-5345-4c8c-b86b-5e6be02e76a0" providerId="ADAL" clId="{88737008-7194-4A7F-A1BB-40D8E6B3660E}" dt="2026-01-30T17:41:10.834" v="62" actId="207"/>
          <ac:spMkLst>
            <pc:docMk/>
            <pc:sldMk cId="1947878293" sldId="274"/>
            <ac:spMk id="7" creationId="{50EFD27C-5116-827F-67B6-19E9E60E90F3}"/>
          </ac:spMkLst>
        </pc:spChg>
        <pc:spChg chg="mod">
          <ac:chgData name="Roudebush, Hannah" userId="dfdc7856-5345-4c8c-b86b-5e6be02e76a0" providerId="ADAL" clId="{88737008-7194-4A7F-A1BB-40D8E6B3660E}" dt="2026-01-30T17:41:10.834" v="62" actId="207"/>
          <ac:spMkLst>
            <pc:docMk/>
            <pc:sldMk cId="1947878293" sldId="274"/>
            <ac:spMk id="10" creationId="{0DAEC68F-FCF5-2B47-A927-82125EA36426}"/>
          </ac:spMkLst>
        </pc:spChg>
        <pc:spChg chg="mod">
          <ac:chgData name="Roudebush, Hannah" userId="dfdc7856-5345-4c8c-b86b-5e6be02e76a0" providerId="ADAL" clId="{88737008-7194-4A7F-A1BB-40D8E6B3660E}" dt="2026-01-30T17:41:10.834" v="62" actId="207"/>
          <ac:spMkLst>
            <pc:docMk/>
            <pc:sldMk cId="1947878293" sldId="274"/>
            <ac:spMk id="16" creationId="{CBF6393E-3987-F54B-11A1-422AE78E87A0}"/>
          </ac:spMkLst>
        </pc:spChg>
        <pc:spChg chg="mod">
          <ac:chgData name="Roudebush, Hannah" userId="dfdc7856-5345-4c8c-b86b-5e6be02e76a0" providerId="ADAL" clId="{88737008-7194-4A7F-A1BB-40D8E6B3660E}" dt="2026-01-30T17:41:10.834" v="62" actId="207"/>
          <ac:spMkLst>
            <pc:docMk/>
            <pc:sldMk cId="1947878293" sldId="274"/>
            <ac:spMk id="20" creationId="{72A6EE25-33C1-743D-0985-FDAE4FA257BA}"/>
          </ac:spMkLst>
        </pc:spChg>
      </pc:sldChg>
      <pc:sldChg chg="delSp mod">
        <pc:chgData name="Roudebush, Hannah" userId="dfdc7856-5345-4c8c-b86b-5e6be02e76a0" providerId="ADAL" clId="{88737008-7194-4A7F-A1BB-40D8E6B3660E}" dt="2026-01-30T17:33:50.916" v="10" actId="478"/>
        <pc:sldMkLst>
          <pc:docMk/>
          <pc:sldMk cId="4236842151" sldId="280"/>
        </pc:sldMkLst>
        <pc:spChg chg="del">
          <ac:chgData name="Roudebush, Hannah" userId="dfdc7856-5345-4c8c-b86b-5e6be02e76a0" providerId="ADAL" clId="{88737008-7194-4A7F-A1BB-40D8E6B3660E}" dt="2026-01-30T17:33:50.916" v="10" actId="478"/>
          <ac:spMkLst>
            <pc:docMk/>
            <pc:sldMk cId="4236842151" sldId="280"/>
            <ac:spMk id="3" creationId="{B1BFFBFE-D36D-3AAF-FB86-D6D21F64C6EB}"/>
          </ac:spMkLst>
        </pc:spChg>
      </pc:sldChg>
      <pc:sldChg chg="addSp delSp modSp mod modNotesTx">
        <pc:chgData name="Roudebush, Hannah" userId="dfdc7856-5345-4c8c-b86b-5e6be02e76a0" providerId="ADAL" clId="{88737008-7194-4A7F-A1BB-40D8E6B3660E}" dt="2026-01-30T17:52:46.275" v="909" actId="20577"/>
        <pc:sldMkLst>
          <pc:docMk/>
          <pc:sldMk cId="465073072" sldId="282"/>
        </pc:sldMkLst>
        <pc:spChg chg="mod">
          <ac:chgData name="Roudebush, Hannah" userId="dfdc7856-5345-4c8c-b86b-5e6be02e76a0" providerId="ADAL" clId="{88737008-7194-4A7F-A1BB-40D8E6B3660E}" dt="2026-01-30T17:41:23.056" v="63" actId="207"/>
          <ac:spMkLst>
            <pc:docMk/>
            <pc:sldMk cId="465073072" sldId="282"/>
            <ac:spMk id="2" creationId="{034360BD-7E1A-0ABC-CF70-B72EC635A3E3}"/>
          </ac:spMkLst>
        </pc:spChg>
        <pc:spChg chg="mod">
          <ac:chgData name="Roudebush, Hannah" userId="dfdc7856-5345-4c8c-b86b-5e6be02e76a0" providerId="ADAL" clId="{88737008-7194-4A7F-A1BB-40D8E6B3660E}" dt="2026-01-30T17:51:37.653" v="875" actId="20577"/>
          <ac:spMkLst>
            <pc:docMk/>
            <pc:sldMk cId="465073072" sldId="282"/>
            <ac:spMk id="5" creationId="{B68B902A-C0AD-7BA8-8FF4-726BF8ED24CC}"/>
          </ac:spMkLst>
        </pc:spChg>
        <pc:spChg chg="del">
          <ac:chgData name="Roudebush, Hannah" userId="dfdc7856-5345-4c8c-b86b-5e6be02e76a0" providerId="ADAL" clId="{88737008-7194-4A7F-A1BB-40D8E6B3660E}" dt="2026-01-30T17:42:57.117" v="109" actId="478"/>
          <ac:spMkLst>
            <pc:docMk/>
            <pc:sldMk cId="465073072" sldId="282"/>
            <ac:spMk id="6" creationId="{95AD8892-52C6-9512-ADFA-B7ABBE8B041E}"/>
          </ac:spMkLst>
        </pc:spChg>
        <pc:spChg chg="del">
          <ac:chgData name="Roudebush, Hannah" userId="dfdc7856-5345-4c8c-b86b-5e6be02e76a0" providerId="ADAL" clId="{88737008-7194-4A7F-A1BB-40D8E6B3660E}" dt="2026-01-30T17:42:57.117" v="109" actId="478"/>
          <ac:spMkLst>
            <pc:docMk/>
            <pc:sldMk cId="465073072" sldId="282"/>
            <ac:spMk id="9" creationId="{A94D35D9-1327-AA0B-50B9-7B1E79742398}"/>
          </ac:spMkLst>
        </pc:spChg>
        <pc:spChg chg="mod">
          <ac:chgData name="Roudebush, Hannah" userId="dfdc7856-5345-4c8c-b86b-5e6be02e76a0" providerId="ADAL" clId="{88737008-7194-4A7F-A1BB-40D8E6B3660E}" dt="2026-01-30T17:41:26.893" v="64" actId="207"/>
          <ac:spMkLst>
            <pc:docMk/>
            <pc:sldMk cId="465073072" sldId="282"/>
            <ac:spMk id="10" creationId="{B5294328-D124-4D37-7374-85A8507E4BFB}"/>
          </ac:spMkLst>
        </pc:spChg>
        <pc:spChg chg="del">
          <ac:chgData name="Roudebush, Hannah" userId="dfdc7856-5345-4c8c-b86b-5e6be02e76a0" providerId="ADAL" clId="{88737008-7194-4A7F-A1BB-40D8E6B3660E}" dt="2026-01-30T17:42:57.117" v="109" actId="478"/>
          <ac:spMkLst>
            <pc:docMk/>
            <pc:sldMk cId="465073072" sldId="282"/>
            <ac:spMk id="11" creationId="{BF276591-B44F-AC2A-EF5A-A07CC3CABB89}"/>
          </ac:spMkLst>
        </pc:spChg>
        <pc:spChg chg="del">
          <ac:chgData name="Roudebush, Hannah" userId="dfdc7856-5345-4c8c-b86b-5e6be02e76a0" providerId="ADAL" clId="{88737008-7194-4A7F-A1BB-40D8E6B3660E}" dt="2026-01-30T17:42:57.117" v="109" actId="478"/>
          <ac:spMkLst>
            <pc:docMk/>
            <pc:sldMk cId="465073072" sldId="282"/>
            <ac:spMk id="14" creationId="{0015232F-397A-6D29-5FD2-A7C1DDD04DF6}"/>
          </ac:spMkLst>
        </pc:spChg>
        <pc:spChg chg="del">
          <ac:chgData name="Roudebush, Hannah" userId="dfdc7856-5345-4c8c-b86b-5e6be02e76a0" providerId="ADAL" clId="{88737008-7194-4A7F-A1BB-40D8E6B3660E}" dt="2026-01-30T17:42:57.117" v="109" actId="478"/>
          <ac:spMkLst>
            <pc:docMk/>
            <pc:sldMk cId="465073072" sldId="282"/>
            <ac:spMk id="15" creationId="{A6155435-9351-0770-FD87-E9CA7D25CBE3}"/>
          </ac:spMkLst>
        </pc:spChg>
        <pc:spChg chg="del">
          <ac:chgData name="Roudebush, Hannah" userId="dfdc7856-5345-4c8c-b86b-5e6be02e76a0" providerId="ADAL" clId="{88737008-7194-4A7F-A1BB-40D8E6B3660E}" dt="2026-01-30T17:42:57.117" v="109" actId="478"/>
          <ac:spMkLst>
            <pc:docMk/>
            <pc:sldMk cId="465073072" sldId="282"/>
            <ac:spMk id="16" creationId="{BBB45E25-4E09-F9A7-7953-451215299CEB}"/>
          </ac:spMkLst>
        </pc:spChg>
        <pc:spChg chg="del">
          <ac:chgData name="Roudebush, Hannah" userId="dfdc7856-5345-4c8c-b86b-5e6be02e76a0" providerId="ADAL" clId="{88737008-7194-4A7F-A1BB-40D8E6B3660E}" dt="2026-01-30T17:42:57.117" v="109" actId="478"/>
          <ac:spMkLst>
            <pc:docMk/>
            <pc:sldMk cId="465073072" sldId="282"/>
            <ac:spMk id="17" creationId="{F39BEB85-CF97-1A51-9414-2593152B907C}"/>
          </ac:spMkLst>
        </pc:spChg>
        <pc:spChg chg="del">
          <ac:chgData name="Roudebush, Hannah" userId="dfdc7856-5345-4c8c-b86b-5e6be02e76a0" providerId="ADAL" clId="{88737008-7194-4A7F-A1BB-40D8E6B3660E}" dt="2026-01-30T17:42:57.117" v="109" actId="478"/>
          <ac:spMkLst>
            <pc:docMk/>
            <pc:sldMk cId="465073072" sldId="282"/>
            <ac:spMk id="21" creationId="{A77F6A86-E07D-E6C3-3AE2-CF47D20F695F}"/>
          </ac:spMkLst>
        </pc:spChg>
        <pc:spChg chg="del">
          <ac:chgData name="Roudebush, Hannah" userId="dfdc7856-5345-4c8c-b86b-5e6be02e76a0" providerId="ADAL" clId="{88737008-7194-4A7F-A1BB-40D8E6B3660E}" dt="2026-01-30T17:42:57.117" v="109" actId="478"/>
          <ac:spMkLst>
            <pc:docMk/>
            <pc:sldMk cId="465073072" sldId="282"/>
            <ac:spMk id="22" creationId="{6314EBC2-3B82-7BDD-71CA-80D61E3855C9}"/>
          </ac:spMkLst>
        </pc:spChg>
        <pc:spChg chg="del">
          <ac:chgData name="Roudebush, Hannah" userId="dfdc7856-5345-4c8c-b86b-5e6be02e76a0" providerId="ADAL" clId="{88737008-7194-4A7F-A1BB-40D8E6B3660E}" dt="2026-01-30T17:42:57.117" v="109" actId="478"/>
          <ac:spMkLst>
            <pc:docMk/>
            <pc:sldMk cId="465073072" sldId="282"/>
            <ac:spMk id="27" creationId="{7A9954E5-78C7-6090-8D08-BF13B8DB46F5}"/>
          </ac:spMkLst>
        </pc:spChg>
        <pc:spChg chg="add mod">
          <ac:chgData name="Roudebush, Hannah" userId="dfdc7856-5345-4c8c-b86b-5e6be02e76a0" providerId="ADAL" clId="{88737008-7194-4A7F-A1BB-40D8E6B3660E}" dt="2026-01-30T17:52:46.275" v="909" actId="20577"/>
          <ac:spMkLst>
            <pc:docMk/>
            <pc:sldMk cId="465073072" sldId="282"/>
            <ac:spMk id="28" creationId="{38D17FF0-7E2F-D3A5-5C30-064DE77860A2}"/>
          </ac:spMkLst>
        </pc:spChg>
      </pc:sldChg>
      <pc:sldChg chg="delSp mod">
        <pc:chgData name="Roudebush, Hannah" userId="dfdc7856-5345-4c8c-b86b-5e6be02e76a0" providerId="ADAL" clId="{88737008-7194-4A7F-A1BB-40D8E6B3660E}" dt="2026-01-30T17:39:01.174" v="49" actId="478"/>
        <pc:sldMkLst>
          <pc:docMk/>
          <pc:sldMk cId="1971857635" sldId="283"/>
        </pc:sldMkLst>
        <pc:spChg chg="del">
          <ac:chgData name="Roudebush, Hannah" userId="dfdc7856-5345-4c8c-b86b-5e6be02e76a0" providerId="ADAL" clId="{88737008-7194-4A7F-A1BB-40D8E6B3660E}" dt="2026-01-30T17:39:01.174" v="49" actId="478"/>
          <ac:spMkLst>
            <pc:docMk/>
            <pc:sldMk cId="1971857635" sldId="283"/>
            <ac:spMk id="3" creationId="{94A1EA9B-E7D5-2787-4334-64915AA1ECAE}"/>
          </ac:spMkLst>
        </pc:spChg>
      </pc:sldChg>
      <pc:sldChg chg="delSp mod">
        <pc:chgData name="Roudebush, Hannah" userId="dfdc7856-5345-4c8c-b86b-5e6be02e76a0" providerId="ADAL" clId="{88737008-7194-4A7F-A1BB-40D8E6B3660E}" dt="2026-01-30T17:39:23.414" v="51" actId="478"/>
        <pc:sldMkLst>
          <pc:docMk/>
          <pc:sldMk cId="2974513259" sldId="284"/>
        </pc:sldMkLst>
        <pc:spChg chg="del">
          <ac:chgData name="Roudebush, Hannah" userId="dfdc7856-5345-4c8c-b86b-5e6be02e76a0" providerId="ADAL" clId="{88737008-7194-4A7F-A1BB-40D8E6B3660E}" dt="2026-01-30T17:39:23.414" v="51" actId="478"/>
          <ac:spMkLst>
            <pc:docMk/>
            <pc:sldMk cId="2974513259" sldId="284"/>
            <ac:spMk id="12" creationId="{306B81BF-ACC0-A074-2AA4-8AD89F8B2F7E}"/>
          </ac:spMkLst>
        </pc:spChg>
      </pc:sldChg>
      <pc:sldChg chg="delSp modSp mod">
        <pc:chgData name="Roudebush, Hannah" userId="dfdc7856-5345-4c8c-b86b-5e6be02e76a0" providerId="ADAL" clId="{88737008-7194-4A7F-A1BB-40D8E6B3660E}" dt="2026-01-30T17:36:28.238" v="40" actId="478"/>
        <pc:sldMkLst>
          <pc:docMk/>
          <pc:sldMk cId="3912964229" sldId="289"/>
        </pc:sldMkLst>
        <pc:spChg chg="mod">
          <ac:chgData name="Roudebush, Hannah" userId="dfdc7856-5345-4c8c-b86b-5e6be02e76a0" providerId="ADAL" clId="{88737008-7194-4A7F-A1BB-40D8E6B3660E}" dt="2026-01-30T17:36:18.547" v="37" actId="207"/>
          <ac:spMkLst>
            <pc:docMk/>
            <pc:sldMk cId="3912964229" sldId="289"/>
            <ac:spMk id="4" creationId="{5079A97A-0E2C-97EE-D81C-FEE8DA078652}"/>
          </ac:spMkLst>
        </pc:spChg>
        <pc:spChg chg="del">
          <ac:chgData name="Roudebush, Hannah" userId="dfdc7856-5345-4c8c-b86b-5e6be02e76a0" providerId="ADAL" clId="{88737008-7194-4A7F-A1BB-40D8E6B3660E}" dt="2026-01-30T17:36:28.238" v="40" actId="478"/>
          <ac:spMkLst>
            <pc:docMk/>
            <pc:sldMk cId="3912964229" sldId="289"/>
            <ac:spMk id="5" creationId="{52884819-17BC-7B18-35A9-93B5F212948A}"/>
          </ac:spMkLst>
        </pc:spChg>
        <pc:spChg chg="mod">
          <ac:chgData name="Roudebush, Hannah" userId="dfdc7856-5345-4c8c-b86b-5e6be02e76a0" providerId="ADAL" clId="{88737008-7194-4A7F-A1BB-40D8E6B3660E}" dt="2026-01-30T17:36:23.490" v="38" actId="207"/>
          <ac:spMkLst>
            <pc:docMk/>
            <pc:sldMk cId="3912964229" sldId="289"/>
            <ac:spMk id="8" creationId="{D9E7B687-D267-FD82-440F-360E8832B315}"/>
          </ac:spMkLst>
        </pc:spChg>
        <pc:spChg chg="mod">
          <ac:chgData name="Roudebush, Hannah" userId="dfdc7856-5345-4c8c-b86b-5e6be02e76a0" providerId="ADAL" clId="{88737008-7194-4A7F-A1BB-40D8E6B3660E}" dt="2026-01-30T17:36:23.490" v="38" actId="207"/>
          <ac:spMkLst>
            <pc:docMk/>
            <pc:sldMk cId="3912964229" sldId="289"/>
            <ac:spMk id="10" creationId="{D44BE290-A957-BAF3-A8E2-5FFA2F6F771C}"/>
          </ac:spMkLst>
        </pc:spChg>
        <pc:spChg chg="mod">
          <ac:chgData name="Roudebush, Hannah" userId="dfdc7856-5345-4c8c-b86b-5e6be02e76a0" providerId="ADAL" clId="{88737008-7194-4A7F-A1BB-40D8E6B3660E}" dt="2026-01-30T17:36:18.547" v="37" actId="207"/>
          <ac:spMkLst>
            <pc:docMk/>
            <pc:sldMk cId="3912964229" sldId="289"/>
            <ac:spMk id="12" creationId="{0AF6C72B-753F-FABD-E54C-414678A9E19A}"/>
          </ac:spMkLst>
        </pc:spChg>
        <pc:spChg chg="del">
          <ac:chgData name="Roudebush, Hannah" userId="dfdc7856-5345-4c8c-b86b-5e6be02e76a0" providerId="ADAL" clId="{88737008-7194-4A7F-A1BB-40D8E6B3660E}" dt="2026-01-30T17:36:26.025" v="39" actId="478"/>
          <ac:spMkLst>
            <pc:docMk/>
            <pc:sldMk cId="3912964229" sldId="289"/>
            <ac:spMk id="16" creationId="{CCACB0C2-4216-B287-4253-ED416FA8BA7B}"/>
          </ac:spMkLst>
        </pc:spChg>
      </pc:sldChg>
      <pc:sldChg chg="delSp modSp mod">
        <pc:chgData name="Roudebush, Hannah" userId="dfdc7856-5345-4c8c-b86b-5e6be02e76a0" providerId="ADAL" clId="{88737008-7194-4A7F-A1BB-40D8E6B3660E}" dt="2026-01-30T17:38:38.309" v="47" actId="208"/>
        <pc:sldMkLst>
          <pc:docMk/>
          <pc:sldMk cId="3564200028" sldId="290"/>
        </pc:sldMkLst>
        <pc:spChg chg="del">
          <ac:chgData name="Roudebush, Hannah" userId="dfdc7856-5345-4c8c-b86b-5e6be02e76a0" providerId="ADAL" clId="{88737008-7194-4A7F-A1BB-40D8E6B3660E}" dt="2026-01-30T17:38:20.254" v="46" actId="478"/>
          <ac:spMkLst>
            <pc:docMk/>
            <pc:sldMk cId="3564200028" sldId="290"/>
            <ac:spMk id="3" creationId="{E576752B-4E9A-F04C-1364-512F97B7AB28}"/>
          </ac:spMkLst>
        </pc:spChg>
        <pc:spChg chg="mod">
          <ac:chgData name="Roudebush, Hannah" userId="dfdc7856-5345-4c8c-b86b-5e6be02e76a0" providerId="ADAL" clId="{88737008-7194-4A7F-A1BB-40D8E6B3660E}" dt="2026-01-30T17:38:38.309" v="47" actId="208"/>
          <ac:spMkLst>
            <pc:docMk/>
            <pc:sldMk cId="3564200028" sldId="290"/>
            <ac:spMk id="14" creationId="{A588F084-F01D-14A7-A191-961849E047F2}"/>
          </ac:spMkLst>
        </pc:spChg>
        <pc:spChg chg="mod">
          <ac:chgData name="Roudebush, Hannah" userId="dfdc7856-5345-4c8c-b86b-5e6be02e76a0" providerId="ADAL" clId="{88737008-7194-4A7F-A1BB-40D8E6B3660E}" dt="2026-01-30T17:38:38.309" v="47" actId="208"/>
          <ac:spMkLst>
            <pc:docMk/>
            <pc:sldMk cId="3564200028" sldId="290"/>
            <ac:spMk id="15" creationId="{DB3AE315-E796-87FC-FB46-D829AE0652FB}"/>
          </ac:spMkLst>
        </pc:spChg>
        <pc:spChg chg="mod">
          <ac:chgData name="Roudebush, Hannah" userId="dfdc7856-5345-4c8c-b86b-5e6be02e76a0" providerId="ADAL" clId="{88737008-7194-4A7F-A1BB-40D8E6B3660E}" dt="2026-01-30T17:38:38.309" v="47" actId="208"/>
          <ac:spMkLst>
            <pc:docMk/>
            <pc:sldMk cId="3564200028" sldId="290"/>
            <ac:spMk id="16" creationId="{E3650C07-9238-46FB-7007-15DD7075425D}"/>
          </ac:spMkLst>
        </pc:spChg>
        <pc:spChg chg="mod">
          <ac:chgData name="Roudebush, Hannah" userId="dfdc7856-5345-4c8c-b86b-5e6be02e76a0" providerId="ADAL" clId="{88737008-7194-4A7F-A1BB-40D8E6B3660E}" dt="2026-01-30T17:38:38.309" v="47" actId="208"/>
          <ac:spMkLst>
            <pc:docMk/>
            <pc:sldMk cId="3564200028" sldId="290"/>
            <ac:spMk id="18" creationId="{C5E9E74E-01A6-9FE6-D0F1-5C5953357F61}"/>
          </ac:spMkLst>
        </pc:spChg>
        <pc:spChg chg="mod">
          <ac:chgData name="Roudebush, Hannah" userId="dfdc7856-5345-4c8c-b86b-5e6be02e76a0" providerId="ADAL" clId="{88737008-7194-4A7F-A1BB-40D8E6B3660E}" dt="2026-01-30T17:38:38.309" v="47" actId="208"/>
          <ac:spMkLst>
            <pc:docMk/>
            <pc:sldMk cId="3564200028" sldId="290"/>
            <ac:spMk id="19" creationId="{9A682FE9-2045-96AA-FB1D-53D3014EC662}"/>
          </ac:spMkLst>
        </pc:spChg>
        <pc:spChg chg="mod">
          <ac:chgData name="Roudebush, Hannah" userId="dfdc7856-5345-4c8c-b86b-5e6be02e76a0" providerId="ADAL" clId="{88737008-7194-4A7F-A1BB-40D8E6B3660E}" dt="2026-01-30T17:38:38.309" v="47" actId="208"/>
          <ac:spMkLst>
            <pc:docMk/>
            <pc:sldMk cId="3564200028" sldId="290"/>
            <ac:spMk id="20" creationId="{B7D64EB4-1F51-4D5A-9963-929B449B9ED5}"/>
          </ac:spMkLst>
        </pc:spChg>
      </pc:sldChg>
      <pc:sldChg chg="delSp mod">
        <pc:chgData name="Roudebush, Hannah" userId="dfdc7856-5345-4c8c-b86b-5e6be02e76a0" providerId="ADAL" clId="{88737008-7194-4A7F-A1BB-40D8E6B3660E}" dt="2026-01-30T17:33:55.404" v="11" actId="478"/>
        <pc:sldMkLst>
          <pc:docMk/>
          <pc:sldMk cId="3644076697" sldId="294"/>
        </pc:sldMkLst>
        <pc:spChg chg="del">
          <ac:chgData name="Roudebush, Hannah" userId="dfdc7856-5345-4c8c-b86b-5e6be02e76a0" providerId="ADAL" clId="{88737008-7194-4A7F-A1BB-40D8E6B3660E}" dt="2026-01-30T17:33:55.404" v="11" actId="478"/>
          <ac:spMkLst>
            <pc:docMk/>
            <pc:sldMk cId="3644076697" sldId="294"/>
            <ac:spMk id="3" creationId="{B1BFFBFE-D36D-3AAF-FB86-D6D21F64C6EB}"/>
          </ac:spMkLst>
        </pc:spChg>
      </pc:sldChg>
      <pc:sldChg chg="modSp mod">
        <pc:chgData name="Roudebush, Hannah" userId="dfdc7856-5345-4c8c-b86b-5e6be02e76a0" providerId="ADAL" clId="{88737008-7194-4A7F-A1BB-40D8E6B3660E}" dt="2026-01-30T17:41:58.843" v="66" actId="207"/>
        <pc:sldMkLst>
          <pc:docMk/>
          <pc:sldMk cId="3728310198" sldId="295"/>
        </pc:sldMkLst>
        <pc:spChg chg="mod">
          <ac:chgData name="Roudebush, Hannah" userId="dfdc7856-5345-4c8c-b86b-5e6be02e76a0" providerId="ADAL" clId="{88737008-7194-4A7F-A1BB-40D8E6B3660E}" dt="2026-01-30T17:41:58.843" v="66" actId="207"/>
          <ac:spMkLst>
            <pc:docMk/>
            <pc:sldMk cId="3728310198" sldId="295"/>
            <ac:spMk id="9" creationId="{1D32E90E-FE01-0E92-75A3-9C9E184F9559}"/>
          </ac:spMkLst>
        </pc:spChg>
      </pc:sldChg>
      <pc:sldChg chg="modSp mod">
        <pc:chgData name="Roudebush, Hannah" userId="dfdc7856-5345-4c8c-b86b-5e6be02e76a0" providerId="ADAL" clId="{88737008-7194-4A7F-A1BB-40D8E6B3660E}" dt="2026-01-30T17:41:46.917" v="65" actId="207"/>
        <pc:sldMkLst>
          <pc:docMk/>
          <pc:sldMk cId="1770983881" sldId="296"/>
        </pc:sldMkLst>
        <pc:spChg chg="mod">
          <ac:chgData name="Roudebush, Hannah" userId="dfdc7856-5345-4c8c-b86b-5e6be02e76a0" providerId="ADAL" clId="{88737008-7194-4A7F-A1BB-40D8E6B3660E}" dt="2026-01-30T17:41:46.917" v="65" actId="207"/>
          <ac:spMkLst>
            <pc:docMk/>
            <pc:sldMk cId="1770983881" sldId="296"/>
            <ac:spMk id="3" creationId="{71D09426-AE6B-5A62-775D-82489C7A98F7}"/>
          </ac:spMkLst>
        </pc:spChg>
      </pc:sldChg>
      <pc:sldChg chg="modSp mod">
        <pc:chgData name="Roudebush, Hannah" userId="dfdc7856-5345-4c8c-b86b-5e6be02e76a0" providerId="ADAL" clId="{88737008-7194-4A7F-A1BB-40D8E6B3660E}" dt="2026-01-30T17:40:50.857" v="61" actId="207"/>
        <pc:sldMkLst>
          <pc:docMk/>
          <pc:sldMk cId="1435999324" sldId="297"/>
        </pc:sldMkLst>
        <pc:spChg chg="mod">
          <ac:chgData name="Roudebush, Hannah" userId="dfdc7856-5345-4c8c-b86b-5e6be02e76a0" providerId="ADAL" clId="{88737008-7194-4A7F-A1BB-40D8E6B3660E}" dt="2026-01-30T17:40:36.263" v="59" actId="207"/>
          <ac:spMkLst>
            <pc:docMk/>
            <pc:sldMk cId="1435999324" sldId="297"/>
            <ac:spMk id="4" creationId="{C205A512-22B4-900B-F30A-EA2C952AC5AE}"/>
          </ac:spMkLst>
        </pc:spChg>
        <pc:spChg chg="mod">
          <ac:chgData name="Roudebush, Hannah" userId="dfdc7856-5345-4c8c-b86b-5e6be02e76a0" providerId="ADAL" clId="{88737008-7194-4A7F-A1BB-40D8E6B3660E}" dt="2026-01-30T17:40:36.263" v="59" actId="207"/>
          <ac:spMkLst>
            <pc:docMk/>
            <pc:sldMk cId="1435999324" sldId="297"/>
            <ac:spMk id="9" creationId="{1D32E90E-FE01-0E92-75A3-9C9E184F9559}"/>
          </ac:spMkLst>
        </pc:spChg>
        <pc:graphicFrameChg chg="modGraphic">
          <ac:chgData name="Roudebush, Hannah" userId="dfdc7856-5345-4c8c-b86b-5e6be02e76a0" providerId="ADAL" clId="{88737008-7194-4A7F-A1BB-40D8E6B3660E}" dt="2026-01-30T17:40:50.857" v="61" actId="207"/>
          <ac:graphicFrameMkLst>
            <pc:docMk/>
            <pc:sldMk cId="1435999324" sldId="297"/>
            <ac:graphicFrameMk id="2" creationId="{DAA96896-DE74-B0AE-3CF5-056C943EA77D}"/>
          </ac:graphicFrameMkLst>
        </pc:graphicFrameChg>
        <pc:graphicFrameChg chg="modGraphic">
          <ac:chgData name="Roudebush, Hannah" userId="dfdc7856-5345-4c8c-b86b-5e6be02e76a0" providerId="ADAL" clId="{88737008-7194-4A7F-A1BB-40D8E6B3660E}" dt="2026-01-30T17:40:47.484" v="60" actId="207"/>
          <ac:graphicFrameMkLst>
            <pc:docMk/>
            <pc:sldMk cId="1435999324" sldId="297"/>
            <ac:graphicFrameMk id="14" creationId="{B4B9A3B1-1858-7AF5-ABF1-86B79649868C}"/>
          </ac:graphicFrameMkLst>
        </pc:graphicFrameChg>
      </pc:sldChg>
      <pc:sldChg chg="delSp mod">
        <pc:chgData name="Roudebush, Hannah" userId="dfdc7856-5345-4c8c-b86b-5e6be02e76a0" providerId="ADAL" clId="{88737008-7194-4A7F-A1BB-40D8E6B3660E}" dt="2026-01-30T17:33:15.110" v="7" actId="478"/>
        <pc:sldMkLst>
          <pc:docMk/>
          <pc:sldMk cId="1569527778" sldId="312"/>
        </pc:sldMkLst>
        <pc:spChg chg="del">
          <ac:chgData name="Roudebush, Hannah" userId="dfdc7856-5345-4c8c-b86b-5e6be02e76a0" providerId="ADAL" clId="{88737008-7194-4A7F-A1BB-40D8E6B3660E}" dt="2026-01-30T17:33:15.110" v="7" actId="478"/>
          <ac:spMkLst>
            <pc:docMk/>
            <pc:sldMk cId="1569527778" sldId="312"/>
            <ac:spMk id="3" creationId="{F1F6833D-9D59-DE20-33D6-0E7AD7DAC8BE}"/>
          </ac:spMkLst>
        </pc:spChg>
      </pc:sldChg>
      <pc:sldChg chg="delSp del mod">
        <pc:chgData name="Roudebush, Hannah" userId="dfdc7856-5345-4c8c-b86b-5e6be02e76a0" providerId="ADAL" clId="{88737008-7194-4A7F-A1BB-40D8E6B3660E}" dt="2026-01-30T18:07:24.188" v="939" actId="47"/>
        <pc:sldMkLst>
          <pc:docMk/>
          <pc:sldMk cId="1636685043" sldId="318"/>
        </pc:sldMkLst>
        <pc:spChg chg="del">
          <ac:chgData name="Roudebush, Hannah" userId="dfdc7856-5345-4c8c-b86b-5e6be02e76a0" providerId="ADAL" clId="{88737008-7194-4A7F-A1BB-40D8E6B3660E}" dt="2026-01-30T17:33:09.807" v="6" actId="478"/>
          <ac:spMkLst>
            <pc:docMk/>
            <pc:sldMk cId="1636685043" sldId="318"/>
            <ac:spMk id="7" creationId="{07FB04E1-E018-7C7A-AF70-D76C169325C3}"/>
          </ac:spMkLst>
        </pc:spChg>
      </pc:sldChg>
      <pc:sldChg chg="delSp mod">
        <pc:chgData name="Roudebush, Hannah" userId="dfdc7856-5345-4c8c-b86b-5e6be02e76a0" providerId="ADAL" clId="{88737008-7194-4A7F-A1BB-40D8E6B3660E}" dt="2026-01-30T17:33:20.675" v="8" actId="478"/>
        <pc:sldMkLst>
          <pc:docMk/>
          <pc:sldMk cId="862696950" sldId="320"/>
        </pc:sldMkLst>
        <pc:spChg chg="del">
          <ac:chgData name="Roudebush, Hannah" userId="dfdc7856-5345-4c8c-b86b-5e6be02e76a0" providerId="ADAL" clId="{88737008-7194-4A7F-A1BB-40D8E6B3660E}" dt="2026-01-30T17:33:20.675" v="8" actId="478"/>
          <ac:spMkLst>
            <pc:docMk/>
            <pc:sldMk cId="862696950" sldId="320"/>
            <ac:spMk id="3" creationId="{B1BFFBFE-D36D-3AAF-FB86-D6D21F64C6EB}"/>
          </ac:spMkLst>
        </pc:spChg>
      </pc:sldChg>
      <pc:sldChg chg="delSp mod">
        <pc:chgData name="Roudebush, Hannah" userId="dfdc7856-5345-4c8c-b86b-5e6be02e76a0" providerId="ADAL" clId="{88737008-7194-4A7F-A1BB-40D8E6B3660E}" dt="2026-01-30T17:33:25.043" v="9" actId="478"/>
        <pc:sldMkLst>
          <pc:docMk/>
          <pc:sldMk cId="4255288131" sldId="321"/>
        </pc:sldMkLst>
        <pc:spChg chg="del">
          <ac:chgData name="Roudebush, Hannah" userId="dfdc7856-5345-4c8c-b86b-5e6be02e76a0" providerId="ADAL" clId="{88737008-7194-4A7F-A1BB-40D8E6B3660E}" dt="2026-01-30T17:33:25.043" v="9" actId="478"/>
          <ac:spMkLst>
            <pc:docMk/>
            <pc:sldMk cId="4255288131" sldId="321"/>
            <ac:spMk id="3" creationId="{B1BFFBFE-D36D-3AAF-FB86-D6D21F64C6EB}"/>
          </ac:spMkLst>
        </pc:spChg>
      </pc:sldChg>
      <pc:sldChg chg="modSp mod">
        <pc:chgData name="Roudebush, Hannah" userId="dfdc7856-5345-4c8c-b86b-5e6be02e76a0" providerId="ADAL" clId="{88737008-7194-4A7F-A1BB-40D8E6B3660E}" dt="2026-01-30T17:40:18.439" v="55" actId="207"/>
        <pc:sldMkLst>
          <pc:docMk/>
          <pc:sldMk cId="1360609078" sldId="322"/>
        </pc:sldMkLst>
        <pc:spChg chg="mod">
          <ac:chgData name="Roudebush, Hannah" userId="dfdc7856-5345-4c8c-b86b-5e6be02e76a0" providerId="ADAL" clId="{88737008-7194-4A7F-A1BB-40D8E6B3660E}" dt="2026-01-30T17:40:18.439" v="55" actId="207"/>
          <ac:spMkLst>
            <pc:docMk/>
            <pc:sldMk cId="1360609078" sldId="322"/>
            <ac:spMk id="9" creationId="{1D32E90E-FE01-0E92-75A3-9C9E184F9559}"/>
          </ac:spMkLst>
        </pc:spChg>
      </pc:sldChg>
      <pc:sldChg chg="delSp modSp mod">
        <pc:chgData name="Roudebush, Hannah" userId="dfdc7856-5345-4c8c-b86b-5e6be02e76a0" providerId="ADAL" clId="{88737008-7194-4A7F-A1BB-40D8E6B3660E}" dt="2026-01-30T17:37:13.291" v="44" actId="478"/>
        <pc:sldMkLst>
          <pc:docMk/>
          <pc:sldMk cId="2561906771" sldId="324"/>
        </pc:sldMkLst>
        <pc:spChg chg="del">
          <ac:chgData name="Roudebush, Hannah" userId="dfdc7856-5345-4c8c-b86b-5e6be02e76a0" providerId="ADAL" clId="{88737008-7194-4A7F-A1BB-40D8E6B3660E}" dt="2026-01-30T17:37:13.291" v="44" actId="478"/>
          <ac:spMkLst>
            <pc:docMk/>
            <pc:sldMk cId="2561906771" sldId="324"/>
            <ac:spMk id="3" creationId="{E576752B-4E9A-F04C-1364-512F97B7AB28}"/>
          </ac:spMkLst>
        </pc:spChg>
        <pc:spChg chg="mod">
          <ac:chgData name="Roudebush, Hannah" userId="dfdc7856-5345-4c8c-b86b-5e6be02e76a0" providerId="ADAL" clId="{88737008-7194-4A7F-A1BB-40D8E6B3660E}" dt="2026-01-30T17:37:11.109" v="43" actId="207"/>
          <ac:spMkLst>
            <pc:docMk/>
            <pc:sldMk cId="2561906771" sldId="324"/>
            <ac:spMk id="4" creationId="{5079A97A-0E2C-97EE-D81C-FEE8DA078652}"/>
          </ac:spMkLst>
        </pc:spChg>
        <pc:spChg chg="mod">
          <ac:chgData name="Roudebush, Hannah" userId="dfdc7856-5345-4c8c-b86b-5e6be02e76a0" providerId="ADAL" clId="{88737008-7194-4A7F-A1BB-40D8E6B3660E}" dt="2026-01-30T17:37:11.109" v="43" actId="207"/>
          <ac:spMkLst>
            <pc:docMk/>
            <pc:sldMk cId="2561906771" sldId="324"/>
            <ac:spMk id="7" creationId="{5A7500B0-A297-C40D-5BEC-13587700D596}"/>
          </ac:spMkLst>
        </pc:spChg>
      </pc:sldChg>
      <pc:sldChg chg="add">
        <pc:chgData name="Roudebush, Hannah" userId="dfdc7856-5345-4c8c-b86b-5e6be02e76a0" providerId="ADAL" clId="{88737008-7194-4A7F-A1BB-40D8E6B3660E}" dt="2026-01-30T17:42:33.493" v="67"/>
        <pc:sldMkLst>
          <pc:docMk/>
          <pc:sldMk cId="3996218145" sldId="325"/>
        </pc:sldMkLst>
      </pc:sldChg>
      <pc:sldChg chg="add del">
        <pc:chgData name="Roudebush, Hannah" userId="dfdc7856-5345-4c8c-b86b-5e6be02e76a0" providerId="ADAL" clId="{88737008-7194-4A7F-A1BB-40D8E6B3660E}" dt="2026-01-30T17:45:42.763" v="440"/>
        <pc:sldMkLst>
          <pc:docMk/>
          <pc:sldMk cId="2736346913" sldId="326"/>
        </pc:sldMkLst>
      </pc:sldChg>
      <pc:sldChg chg="addSp delSp modSp add mod modNotesTx">
        <pc:chgData name="Roudebush, Hannah" userId="dfdc7856-5345-4c8c-b86b-5e6be02e76a0" providerId="ADAL" clId="{88737008-7194-4A7F-A1BB-40D8E6B3660E}" dt="2026-01-30T18:15:24.698" v="1358" actId="6549"/>
        <pc:sldMkLst>
          <pc:docMk/>
          <pc:sldMk cId="2507514452" sldId="328"/>
        </pc:sldMkLst>
        <pc:spChg chg="add mod">
          <ac:chgData name="Roudebush, Hannah" userId="dfdc7856-5345-4c8c-b86b-5e6be02e76a0" providerId="ADAL" clId="{88737008-7194-4A7F-A1BB-40D8E6B3660E}" dt="2026-01-30T18:14:27.566" v="1336" actId="1076"/>
          <ac:spMkLst>
            <pc:docMk/>
            <pc:sldMk cId="2507514452" sldId="328"/>
            <ac:spMk id="12" creationId="{6DC9C054-1E25-2BBB-95DE-CADD218F0C89}"/>
          </ac:spMkLst>
        </pc:spChg>
        <pc:spChg chg="mod">
          <ac:chgData name="Roudebush, Hannah" userId="dfdc7856-5345-4c8c-b86b-5e6be02e76a0" providerId="ADAL" clId="{88737008-7194-4A7F-A1BB-40D8E6B3660E}" dt="2026-01-30T18:13:38.761" v="1326" actId="21"/>
          <ac:spMkLst>
            <pc:docMk/>
            <pc:sldMk cId="2507514452" sldId="328"/>
            <ac:spMk id="17" creationId="{227E3750-2F3F-AD17-7E70-E06DF55FF1F3}"/>
          </ac:spMkLst>
        </pc:spChg>
        <pc:spChg chg="del">
          <ac:chgData name="Roudebush, Hannah" userId="dfdc7856-5345-4c8c-b86b-5e6be02e76a0" providerId="ADAL" clId="{88737008-7194-4A7F-A1BB-40D8E6B3660E}" dt="2026-01-30T18:13:26.423" v="1324" actId="478"/>
          <ac:spMkLst>
            <pc:docMk/>
            <pc:sldMk cId="2507514452" sldId="328"/>
            <ac:spMk id="24" creationId="{ED257061-3029-0F7C-4EA1-F78185465126}"/>
          </ac:spMkLst>
        </pc:spChg>
        <pc:graphicFrameChg chg="mod modGraphic">
          <ac:chgData name="Roudebush, Hannah" userId="dfdc7856-5345-4c8c-b86b-5e6be02e76a0" providerId="ADAL" clId="{88737008-7194-4A7F-A1BB-40D8E6B3660E}" dt="2026-01-30T18:15:24.698" v="1358" actId="6549"/>
          <ac:graphicFrameMkLst>
            <pc:docMk/>
            <pc:sldMk cId="2507514452" sldId="328"/>
            <ac:graphicFrameMk id="10" creationId="{721196C0-823D-9249-4C0F-D34DAE71AE08}"/>
          </ac:graphicFrameMkLst>
        </pc:graphicFrameChg>
        <pc:graphicFrameChg chg="mod modGraphic">
          <ac:chgData name="Roudebush, Hannah" userId="dfdc7856-5345-4c8c-b86b-5e6be02e76a0" providerId="ADAL" clId="{88737008-7194-4A7F-A1BB-40D8E6B3660E}" dt="2026-01-30T18:13:09.416" v="1323" actId="114"/>
          <ac:graphicFrameMkLst>
            <pc:docMk/>
            <pc:sldMk cId="2507514452" sldId="328"/>
            <ac:graphicFrameMk id="13" creationId="{D33F7B74-9DD5-139D-2848-5D9E8590BBF5}"/>
          </ac:graphicFrameMkLst>
        </pc:graphicFrameChg>
        <pc:picChg chg="mod">
          <ac:chgData name="Roudebush, Hannah" userId="dfdc7856-5345-4c8c-b86b-5e6be02e76a0" providerId="ADAL" clId="{88737008-7194-4A7F-A1BB-40D8E6B3660E}" dt="2026-01-30T18:15:13.864" v="1357" actId="1076"/>
          <ac:picMkLst>
            <pc:docMk/>
            <pc:sldMk cId="2507514452" sldId="328"/>
            <ac:picMk id="7" creationId="{7423D7FA-638A-4837-BF1A-4BE83350B986}"/>
          </ac:picMkLst>
        </pc:picChg>
        <pc:picChg chg="del">
          <ac:chgData name="Roudebush, Hannah" userId="dfdc7856-5345-4c8c-b86b-5e6be02e76a0" providerId="ADAL" clId="{88737008-7194-4A7F-A1BB-40D8E6B3660E}" dt="2026-01-30T18:13:32.413" v="1325" actId="478"/>
          <ac:picMkLst>
            <pc:docMk/>
            <pc:sldMk cId="2507514452" sldId="328"/>
            <ac:picMk id="11" creationId="{3E61B3D3-63D0-7420-F33F-D214CD50429D}"/>
          </ac:picMkLst>
        </pc:picChg>
        <pc:picChg chg="del">
          <ac:chgData name="Roudebush, Hannah" userId="dfdc7856-5345-4c8c-b86b-5e6be02e76a0" providerId="ADAL" clId="{88737008-7194-4A7F-A1BB-40D8E6B3660E}" dt="2026-01-30T18:13:32.413" v="1325" actId="478"/>
          <ac:picMkLst>
            <pc:docMk/>
            <pc:sldMk cId="2507514452" sldId="328"/>
            <ac:picMk id="14" creationId="{4D210A70-86A0-4C74-9009-B82657A6F11B}"/>
          </ac:picMkLst>
        </pc:picChg>
        <pc:picChg chg="del">
          <ac:chgData name="Roudebush, Hannah" userId="dfdc7856-5345-4c8c-b86b-5e6be02e76a0" providerId="ADAL" clId="{88737008-7194-4A7F-A1BB-40D8E6B3660E}" dt="2026-01-30T18:13:32.413" v="1325" actId="478"/>
          <ac:picMkLst>
            <pc:docMk/>
            <pc:sldMk cId="2507514452" sldId="328"/>
            <ac:picMk id="19" creationId="{B0B6BF16-F213-5B78-738A-5D0B082F53CA}"/>
          </ac:picMkLst>
        </pc:picChg>
        <pc:picChg chg="del">
          <ac:chgData name="Roudebush, Hannah" userId="dfdc7856-5345-4c8c-b86b-5e6be02e76a0" providerId="ADAL" clId="{88737008-7194-4A7F-A1BB-40D8E6B3660E}" dt="2026-01-30T18:13:32.413" v="1325" actId="478"/>
          <ac:picMkLst>
            <pc:docMk/>
            <pc:sldMk cId="2507514452" sldId="328"/>
            <ac:picMk id="21" creationId="{A3FB10B5-1617-52F3-81DF-8B49D5738B99}"/>
          </ac:picMkLst>
        </pc:picChg>
        <pc:picChg chg="del">
          <ac:chgData name="Roudebush, Hannah" userId="dfdc7856-5345-4c8c-b86b-5e6be02e76a0" providerId="ADAL" clId="{88737008-7194-4A7F-A1BB-40D8E6B3660E}" dt="2026-01-30T18:13:32.413" v="1325" actId="478"/>
          <ac:picMkLst>
            <pc:docMk/>
            <pc:sldMk cId="2507514452" sldId="328"/>
            <ac:picMk id="22" creationId="{3C9F2C7D-AE91-A076-9303-F8C598AD145C}"/>
          </ac:picMkLst>
        </pc:picChg>
        <pc:picChg chg="del">
          <ac:chgData name="Roudebush, Hannah" userId="dfdc7856-5345-4c8c-b86b-5e6be02e76a0" providerId="ADAL" clId="{88737008-7194-4A7F-A1BB-40D8E6B3660E}" dt="2026-01-30T18:13:32.413" v="1325" actId="478"/>
          <ac:picMkLst>
            <pc:docMk/>
            <pc:sldMk cId="2507514452" sldId="328"/>
            <ac:picMk id="23" creationId="{EB06C8E1-003C-6409-B2AF-E59131D4089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443DE2-BD6E-4E07-91E4-2FA5E9307FC3}" type="datetimeFigureOut">
              <a:rPr lang="en-US" smtClean="0"/>
              <a:t>1/30/2026</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9077D-D9E5-4FF6-BE77-56B1FBC3ED19}" type="slidenum">
              <a:rPr lang="en-US" smtClean="0"/>
              <a:t>‹#›</a:t>
            </a:fld>
            <a:endParaRPr lang="en-US"/>
          </a:p>
        </p:txBody>
      </p:sp>
    </p:spTree>
    <p:extLst>
      <p:ext uri="{BB962C8B-B14F-4D97-AF65-F5344CB8AC3E}">
        <p14:creationId xmlns:p14="http://schemas.microsoft.com/office/powerpoint/2010/main" val="1468041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Directions on pages 4-5 provide more detail on each task individually.</a:t>
            </a:r>
          </a:p>
        </p:txBody>
      </p:sp>
      <p:sp>
        <p:nvSpPr>
          <p:cNvPr id="4" name="Slide Number Placeholder 3"/>
          <p:cNvSpPr>
            <a:spLocks noGrp="1"/>
          </p:cNvSpPr>
          <p:nvPr>
            <p:ph type="sldNum" sz="quarter" idx="5"/>
          </p:nvPr>
        </p:nvSpPr>
        <p:spPr/>
        <p:txBody>
          <a:bodyPr/>
          <a:lstStyle/>
          <a:p>
            <a:fld id="{4829077D-D9E5-4FF6-BE77-56B1FBC3ED19}" type="slidenum">
              <a:rPr lang="en-US" smtClean="0"/>
              <a:t>3</a:t>
            </a:fld>
            <a:endParaRPr lang="en-US"/>
          </a:p>
        </p:txBody>
      </p:sp>
    </p:spTree>
    <p:extLst>
      <p:ext uri="{BB962C8B-B14F-4D97-AF65-F5344CB8AC3E}">
        <p14:creationId xmlns:p14="http://schemas.microsoft.com/office/powerpoint/2010/main" val="155349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what a completed answer key would look like after students complete the tasks. This is from the </a:t>
            </a:r>
            <a:r>
              <a:rPr lang="en-US" i="1" dirty="0"/>
              <a:t>Gale In Context: Middle School </a:t>
            </a:r>
            <a:r>
              <a:rPr lang="en-US" dirty="0"/>
              <a:t>Ancient Civilizations Escape Room. </a:t>
            </a:r>
          </a:p>
        </p:txBody>
      </p:sp>
      <p:sp>
        <p:nvSpPr>
          <p:cNvPr id="4" name="Slide Number Placeholder 3"/>
          <p:cNvSpPr>
            <a:spLocks noGrp="1"/>
          </p:cNvSpPr>
          <p:nvPr>
            <p:ph type="sldNum" sz="quarter" idx="5"/>
          </p:nvPr>
        </p:nvSpPr>
        <p:spPr/>
        <p:txBody>
          <a:bodyPr/>
          <a:lstStyle/>
          <a:p>
            <a:fld id="{4829077D-D9E5-4FF6-BE77-56B1FBC3ED19}" type="slidenum">
              <a:rPr lang="en-US" smtClean="0"/>
              <a:t>12</a:t>
            </a:fld>
            <a:endParaRPr lang="en-US"/>
          </a:p>
        </p:txBody>
      </p:sp>
    </p:spTree>
    <p:extLst>
      <p:ext uri="{BB962C8B-B14F-4D97-AF65-F5344CB8AC3E}">
        <p14:creationId xmlns:p14="http://schemas.microsoft.com/office/powerpoint/2010/main" val="3015751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task cards can be printed and placed on the folder or envelope you use for each task. For example, print task cards equal to the number of class groups. Attach the task cards to folders, which inside would have the activities and necessary supplies for each task. </a:t>
            </a:r>
          </a:p>
        </p:txBody>
      </p:sp>
      <p:sp>
        <p:nvSpPr>
          <p:cNvPr id="4" name="Slide Number Placeholder 3"/>
          <p:cNvSpPr>
            <a:spLocks noGrp="1"/>
          </p:cNvSpPr>
          <p:nvPr>
            <p:ph type="sldNum" sz="quarter" idx="5"/>
          </p:nvPr>
        </p:nvSpPr>
        <p:spPr/>
        <p:txBody>
          <a:bodyPr/>
          <a:lstStyle/>
          <a:p>
            <a:fld id="{4829077D-D9E5-4FF6-BE77-56B1FBC3ED19}" type="slidenum">
              <a:rPr lang="en-US" smtClean="0"/>
              <a:t>13</a:t>
            </a:fld>
            <a:endParaRPr lang="en-US"/>
          </a:p>
        </p:txBody>
      </p:sp>
    </p:spTree>
    <p:extLst>
      <p:ext uri="{BB962C8B-B14F-4D97-AF65-F5344CB8AC3E}">
        <p14:creationId xmlns:p14="http://schemas.microsoft.com/office/powerpoint/2010/main" val="914769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task cards can be printed and placed on the folder or envelope you use for each task. For example, print task cards equal to the number of class groups. Attach the task cards to folders, which inside would have the activities and necessary supplies for each task.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14</a:t>
            </a:fld>
            <a:endParaRPr lang="en-US"/>
          </a:p>
        </p:txBody>
      </p:sp>
    </p:spTree>
    <p:extLst>
      <p:ext uri="{BB962C8B-B14F-4D97-AF65-F5344CB8AC3E}">
        <p14:creationId xmlns:p14="http://schemas.microsoft.com/office/powerpoint/2010/main" val="3427101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task cards can be printed and placed on the folder or envelope you use for each task. For example, print task cards equal to the number of class groups. Attach the task cards to folders, which inside would have the activities and necessary supplies for each task.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15</a:t>
            </a:fld>
            <a:endParaRPr lang="en-US"/>
          </a:p>
        </p:txBody>
      </p:sp>
    </p:spTree>
    <p:extLst>
      <p:ext uri="{BB962C8B-B14F-4D97-AF65-F5344CB8AC3E}">
        <p14:creationId xmlns:p14="http://schemas.microsoft.com/office/powerpoint/2010/main" val="1042655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task cards can be printed and placed on the folder or envelope you use for each task. For example, print task cards equal to the number of class groups. Attach the task cards to folders, which inside would have the activities and necessary supplies for each task.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16</a:t>
            </a:fld>
            <a:endParaRPr lang="en-US"/>
          </a:p>
        </p:txBody>
      </p:sp>
    </p:spTree>
    <p:extLst>
      <p:ext uri="{BB962C8B-B14F-4D97-AF65-F5344CB8AC3E}">
        <p14:creationId xmlns:p14="http://schemas.microsoft.com/office/powerpoint/2010/main" val="1440339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p:txBody>
      </p:sp>
      <p:sp>
        <p:nvSpPr>
          <p:cNvPr id="4" name="Slide Number Placeholder 3"/>
          <p:cNvSpPr>
            <a:spLocks noGrp="1"/>
          </p:cNvSpPr>
          <p:nvPr>
            <p:ph type="sldNum" sz="quarter" idx="5"/>
          </p:nvPr>
        </p:nvSpPr>
        <p:spPr/>
        <p:txBody>
          <a:bodyPr/>
          <a:lstStyle/>
          <a:p>
            <a:fld id="{4829077D-D9E5-4FF6-BE77-56B1FBC3ED19}" type="slidenum">
              <a:rPr lang="en-US" smtClean="0"/>
              <a:t>17</a:t>
            </a:fld>
            <a:endParaRPr lang="en-US"/>
          </a:p>
        </p:txBody>
      </p:sp>
    </p:spTree>
    <p:extLst>
      <p:ext uri="{BB962C8B-B14F-4D97-AF65-F5344CB8AC3E}">
        <p14:creationId xmlns:p14="http://schemas.microsoft.com/office/powerpoint/2010/main" val="3891286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Create a question that corresponds with your assigned Gale document. </a:t>
            </a:r>
          </a:p>
          <a:p>
            <a:endParaRPr lang="en-US" dirty="0"/>
          </a:p>
          <a:p>
            <a:r>
              <a:rPr lang="en-US" dirty="0"/>
              <a:t>Students will record their one-word answers into the Task 1 section of their answer key. </a:t>
            </a:r>
          </a:p>
          <a:p>
            <a:endParaRPr lang="en-US" dirty="0"/>
          </a:p>
          <a:p>
            <a:r>
              <a:rPr lang="en-US" dirty="0"/>
              <a:t>Teacher will need to highlight or shade which boxes will be uses to reveal their codes. See Task 1 of the sample completed answer sheet (p.11) for an example. </a:t>
            </a:r>
          </a:p>
        </p:txBody>
      </p:sp>
      <p:sp>
        <p:nvSpPr>
          <p:cNvPr id="4" name="Slide Number Placeholder 3"/>
          <p:cNvSpPr>
            <a:spLocks noGrp="1"/>
          </p:cNvSpPr>
          <p:nvPr>
            <p:ph type="sldNum" sz="quarter" idx="5"/>
          </p:nvPr>
        </p:nvSpPr>
        <p:spPr/>
        <p:txBody>
          <a:bodyPr/>
          <a:lstStyle/>
          <a:p>
            <a:fld id="{4829077D-D9E5-4FF6-BE77-56B1FBC3ED19}" type="slidenum">
              <a:rPr lang="en-US" smtClean="0"/>
              <a:t>18</a:t>
            </a:fld>
            <a:endParaRPr lang="en-US"/>
          </a:p>
        </p:txBody>
      </p:sp>
    </p:spTree>
    <p:extLst>
      <p:ext uri="{BB962C8B-B14F-4D97-AF65-F5344CB8AC3E}">
        <p14:creationId xmlns:p14="http://schemas.microsoft.com/office/powerpoint/2010/main" val="21283151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a:p>
            <a:endParaRPr lang="en-US" dirty="0"/>
          </a:p>
          <a:p>
            <a:r>
              <a:rPr lang="en-US" dirty="0"/>
              <a:t>Select and copy hieroglyphic images from the previous page. Then paste the images into the area below the question. These codes are what students will decipher.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Task 2 of the sample completed answer sheet (p.11) for an example. </a:t>
            </a:r>
          </a:p>
          <a:p>
            <a:endParaRPr lang="en-US" dirty="0"/>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19</a:t>
            </a:fld>
            <a:endParaRPr lang="en-US"/>
          </a:p>
        </p:txBody>
      </p:sp>
    </p:spTree>
    <p:extLst>
      <p:ext uri="{BB962C8B-B14F-4D97-AF65-F5344CB8AC3E}">
        <p14:creationId xmlns:p14="http://schemas.microsoft.com/office/powerpoint/2010/main" val="12863274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Select and copy hieroglyphic images from the previous page. Then paste the images into the area below the question. These codes are what students will decipher.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Task 2 of the sample completed answer sheet (p.11) for an example. </a:t>
            </a:r>
          </a:p>
        </p:txBody>
      </p:sp>
      <p:sp>
        <p:nvSpPr>
          <p:cNvPr id="4" name="Slide Number Placeholder 3"/>
          <p:cNvSpPr>
            <a:spLocks noGrp="1"/>
          </p:cNvSpPr>
          <p:nvPr>
            <p:ph type="sldNum" sz="quarter" idx="5"/>
          </p:nvPr>
        </p:nvSpPr>
        <p:spPr/>
        <p:txBody>
          <a:bodyPr/>
          <a:lstStyle/>
          <a:p>
            <a:fld id="{4829077D-D9E5-4FF6-BE77-56B1FBC3ED19}" type="slidenum">
              <a:rPr lang="en-US" smtClean="0"/>
              <a:t>20</a:t>
            </a:fld>
            <a:endParaRPr lang="en-US"/>
          </a:p>
        </p:txBody>
      </p:sp>
    </p:spTree>
    <p:extLst>
      <p:ext uri="{BB962C8B-B14F-4D97-AF65-F5344CB8AC3E}">
        <p14:creationId xmlns:p14="http://schemas.microsoft.com/office/powerpoint/2010/main" val="8059269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21</a:t>
            </a:fld>
            <a:endParaRPr lang="en-US"/>
          </a:p>
        </p:txBody>
      </p:sp>
    </p:spTree>
    <p:extLst>
      <p:ext uri="{BB962C8B-B14F-4D97-AF65-F5344CB8AC3E}">
        <p14:creationId xmlns:p14="http://schemas.microsoft.com/office/powerpoint/2010/main" val="3820108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latin typeface="Open Sans"/>
                <a:ea typeface="Open Sans"/>
                <a:cs typeface="Open Sans"/>
              </a:rPr>
              <a:t>Since </a:t>
            </a:r>
            <a:r>
              <a:rPr lang="en-US" sz="1200" dirty="0">
                <a:solidFill>
                  <a:schemeClr val="tx1"/>
                </a:solidFill>
                <a:latin typeface="Open Sans"/>
                <a:ea typeface="Open Sans"/>
                <a:cs typeface="Open Sans"/>
              </a:rPr>
              <a:t>this is a PowerPoint document, the number of questions for each task are suggestions and can be adjusted at </a:t>
            </a:r>
            <a:r>
              <a:rPr lang="en-US" dirty="0">
                <a:latin typeface="Open Sans"/>
                <a:ea typeface="Open Sans"/>
                <a:cs typeface="Open Sans"/>
              </a:rPr>
              <a:t>your</a:t>
            </a:r>
            <a:r>
              <a:rPr lang="en-US" sz="1200" dirty="0">
                <a:solidFill>
                  <a:schemeClr val="tx1"/>
                </a:solidFill>
                <a:latin typeface="Open Sans"/>
                <a:ea typeface="Open Sans"/>
                <a:cs typeface="Open Sans"/>
              </a:rPr>
              <a:t> discretion. Adjust the options on the answer sheet to fit your individual class needs.</a:t>
            </a:r>
            <a:r>
              <a:rPr lang="en-US" dirty="0">
                <a:latin typeface="Open Sans"/>
                <a:ea typeface="Open Sans"/>
                <a:cs typeface="Open Sans"/>
              </a:rPr>
              <a:t> </a:t>
            </a:r>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4</a:t>
            </a:fld>
            <a:endParaRPr lang="en-US"/>
          </a:p>
        </p:txBody>
      </p:sp>
    </p:spTree>
    <p:extLst>
      <p:ext uri="{BB962C8B-B14F-4D97-AF65-F5344CB8AC3E}">
        <p14:creationId xmlns:p14="http://schemas.microsoft.com/office/powerpoint/2010/main" val="21799915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this task, you will enter 8 different events from the assigned Gale document. These events will be placed in chronological order. Once in the correct order, the numbers in the black boxes will reveal the code that students will record on their answer sheet. </a:t>
            </a:r>
          </a:p>
        </p:txBody>
      </p:sp>
      <p:sp>
        <p:nvSpPr>
          <p:cNvPr id="4" name="Slide Number Placeholder 3"/>
          <p:cNvSpPr>
            <a:spLocks noGrp="1"/>
          </p:cNvSpPr>
          <p:nvPr>
            <p:ph type="sldNum" sz="quarter" idx="5"/>
          </p:nvPr>
        </p:nvSpPr>
        <p:spPr/>
        <p:txBody>
          <a:bodyPr/>
          <a:lstStyle/>
          <a:p>
            <a:fld id="{4829077D-D9E5-4FF6-BE77-56B1FBC3ED19}" type="slidenum">
              <a:rPr lang="en-US" smtClean="0"/>
              <a:t>22</a:t>
            </a:fld>
            <a:endParaRPr lang="en-US"/>
          </a:p>
        </p:txBody>
      </p:sp>
    </p:spTree>
    <p:extLst>
      <p:ext uri="{BB962C8B-B14F-4D97-AF65-F5344CB8AC3E}">
        <p14:creationId xmlns:p14="http://schemas.microsoft.com/office/powerpoint/2010/main" val="12911733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23</a:t>
            </a:fld>
            <a:endParaRPr lang="en-US"/>
          </a:p>
        </p:txBody>
      </p:sp>
    </p:spTree>
    <p:extLst>
      <p:ext uri="{BB962C8B-B14F-4D97-AF65-F5344CB8AC3E}">
        <p14:creationId xmlns:p14="http://schemas.microsoft.com/office/powerpoint/2010/main" val="9107434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this task, students will answer the 7 multiple choice questions. Once answered and the questions are placed in numerical order, the answers will serve as the code that students will record on their answer sheets. </a:t>
            </a:r>
          </a:p>
        </p:txBody>
      </p:sp>
      <p:sp>
        <p:nvSpPr>
          <p:cNvPr id="4" name="Slide Number Placeholder 3"/>
          <p:cNvSpPr>
            <a:spLocks noGrp="1"/>
          </p:cNvSpPr>
          <p:nvPr>
            <p:ph type="sldNum" sz="quarter" idx="5"/>
          </p:nvPr>
        </p:nvSpPr>
        <p:spPr/>
        <p:txBody>
          <a:bodyPr/>
          <a:lstStyle/>
          <a:p>
            <a:fld id="{4829077D-D9E5-4FF6-BE77-56B1FBC3ED19}" type="slidenum">
              <a:rPr lang="en-US" smtClean="0"/>
              <a:t>24</a:t>
            </a:fld>
            <a:endParaRPr lang="en-US"/>
          </a:p>
        </p:txBody>
      </p:sp>
    </p:spTree>
    <p:extLst>
      <p:ext uri="{BB962C8B-B14F-4D97-AF65-F5344CB8AC3E}">
        <p14:creationId xmlns:p14="http://schemas.microsoft.com/office/powerpoint/2010/main" val="34446743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a:p>
            <a:endParaRPr lang="en-US" dirty="0"/>
          </a:p>
          <a:p>
            <a:r>
              <a:rPr lang="en-US" dirty="0"/>
              <a:t>In the _______ sections, be sure to add the name of the correct database, as well as the Topic Page name. </a:t>
            </a:r>
          </a:p>
        </p:txBody>
      </p:sp>
      <p:sp>
        <p:nvSpPr>
          <p:cNvPr id="4" name="Slide Number Placeholder 3"/>
          <p:cNvSpPr>
            <a:spLocks noGrp="1"/>
          </p:cNvSpPr>
          <p:nvPr>
            <p:ph type="sldNum" sz="quarter" idx="5"/>
          </p:nvPr>
        </p:nvSpPr>
        <p:spPr/>
        <p:txBody>
          <a:bodyPr/>
          <a:lstStyle/>
          <a:p>
            <a:fld id="{4829077D-D9E5-4FF6-BE77-56B1FBC3ED19}" type="slidenum">
              <a:rPr lang="en-US" smtClean="0"/>
              <a:t>25</a:t>
            </a:fld>
            <a:endParaRPr lang="en-US"/>
          </a:p>
        </p:txBody>
      </p:sp>
    </p:spTree>
    <p:extLst>
      <p:ext uri="{BB962C8B-B14F-4D97-AF65-F5344CB8AC3E}">
        <p14:creationId xmlns:p14="http://schemas.microsoft.com/office/powerpoint/2010/main" val="507011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images from the selected Gale topic page into each numbered box. Students will then match the correct image to the correct description. Once matched correctly, students will record the letter code onto their answer sheets. </a:t>
            </a:r>
          </a:p>
        </p:txBody>
      </p:sp>
      <p:sp>
        <p:nvSpPr>
          <p:cNvPr id="4" name="Slide Number Placeholder 3"/>
          <p:cNvSpPr>
            <a:spLocks noGrp="1"/>
          </p:cNvSpPr>
          <p:nvPr>
            <p:ph type="sldNum" sz="quarter" idx="5"/>
          </p:nvPr>
        </p:nvSpPr>
        <p:spPr/>
        <p:txBody>
          <a:bodyPr/>
          <a:lstStyle/>
          <a:p>
            <a:fld id="{4829077D-D9E5-4FF6-BE77-56B1FBC3ED19}" type="slidenum">
              <a:rPr lang="en-US" smtClean="0"/>
              <a:t>26</a:t>
            </a:fld>
            <a:endParaRPr lang="en-US"/>
          </a:p>
        </p:txBody>
      </p:sp>
    </p:spTree>
    <p:extLst>
      <p:ext uri="{BB962C8B-B14F-4D97-AF65-F5344CB8AC3E}">
        <p14:creationId xmlns:p14="http://schemas.microsoft.com/office/powerpoint/2010/main" val="17817406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 images from the selected Gale topic page into each numbered box. Students will then match the correct image to the correct description. Once matched correctly, students will record the letter code onto their answer sheets.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27</a:t>
            </a:fld>
            <a:endParaRPr lang="en-US"/>
          </a:p>
        </p:txBody>
      </p:sp>
    </p:spTree>
    <p:extLst>
      <p:ext uri="{BB962C8B-B14F-4D97-AF65-F5344CB8AC3E}">
        <p14:creationId xmlns:p14="http://schemas.microsoft.com/office/powerpoint/2010/main" val="1510249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28</a:t>
            </a:fld>
            <a:endParaRPr lang="en-US"/>
          </a:p>
        </p:txBody>
      </p:sp>
    </p:spTree>
    <p:extLst>
      <p:ext uri="{BB962C8B-B14F-4D97-AF65-F5344CB8AC3E}">
        <p14:creationId xmlns:p14="http://schemas.microsoft.com/office/powerpoint/2010/main" val="7640860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Teachers will use this pigpen cipher to copy and paste the images from the corresponding letter into the quote section of the next page. Choose a popular quote from the person of interest. Students will use their own copy of the pigpen cipher to decipher the quote, which they will record on their answer sheet.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Task 6 of the sample completed answer sheet (p.12) for an example.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29</a:t>
            </a:fld>
            <a:endParaRPr lang="en-US"/>
          </a:p>
        </p:txBody>
      </p:sp>
    </p:spTree>
    <p:extLst>
      <p:ext uri="{BB962C8B-B14F-4D97-AF65-F5344CB8AC3E}">
        <p14:creationId xmlns:p14="http://schemas.microsoft.com/office/powerpoint/2010/main" val="14048030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will complete the biography page on the assigned person of interest. Students will use their own copy of the pigpen cipher to decipher the quote, which they will record on their answer sheet.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Task 6 of the sample completed answer sheet (p.12) for an example. </a:t>
            </a:r>
          </a:p>
        </p:txBody>
      </p:sp>
      <p:sp>
        <p:nvSpPr>
          <p:cNvPr id="4" name="Slide Number Placeholder 3"/>
          <p:cNvSpPr>
            <a:spLocks noGrp="1"/>
          </p:cNvSpPr>
          <p:nvPr>
            <p:ph type="sldNum" sz="quarter" idx="5"/>
          </p:nvPr>
        </p:nvSpPr>
        <p:spPr/>
        <p:txBody>
          <a:bodyPr/>
          <a:lstStyle/>
          <a:p>
            <a:fld id="{4829077D-D9E5-4FF6-BE77-56B1FBC3ED19}" type="slidenum">
              <a:rPr lang="en-US" smtClean="0"/>
              <a:t>30</a:t>
            </a:fld>
            <a:endParaRPr lang="en-US"/>
          </a:p>
        </p:txBody>
      </p:sp>
    </p:spTree>
    <p:extLst>
      <p:ext uri="{BB962C8B-B14F-4D97-AF65-F5344CB8AC3E}">
        <p14:creationId xmlns:p14="http://schemas.microsoft.com/office/powerpoint/2010/main" val="2747242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will use this cipher to decode the pigpen quote.</a:t>
            </a:r>
          </a:p>
        </p:txBody>
      </p:sp>
      <p:sp>
        <p:nvSpPr>
          <p:cNvPr id="4" name="Slide Number Placeholder 3"/>
          <p:cNvSpPr>
            <a:spLocks noGrp="1"/>
          </p:cNvSpPr>
          <p:nvPr>
            <p:ph type="sldNum" sz="quarter" idx="5"/>
          </p:nvPr>
        </p:nvSpPr>
        <p:spPr/>
        <p:txBody>
          <a:bodyPr/>
          <a:lstStyle/>
          <a:p>
            <a:fld id="{4829077D-D9E5-4FF6-BE77-56B1FBC3ED19}" type="slidenum">
              <a:rPr lang="en-US" smtClean="0"/>
              <a:t>31</a:t>
            </a:fld>
            <a:endParaRPr lang="en-US"/>
          </a:p>
        </p:txBody>
      </p:sp>
    </p:spTree>
    <p:extLst>
      <p:ext uri="{BB962C8B-B14F-4D97-AF65-F5344CB8AC3E}">
        <p14:creationId xmlns:p14="http://schemas.microsoft.com/office/powerpoint/2010/main" val="2514700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latin typeface="Open Sans"/>
                <a:ea typeface="Open Sans"/>
                <a:cs typeface="Open Sans"/>
              </a:rPr>
              <a:t>Since</a:t>
            </a:r>
            <a:r>
              <a:rPr lang="en-US" sz="1200" dirty="0">
                <a:solidFill>
                  <a:schemeClr val="tx1"/>
                </a:solidFill>
                <a:latin typeface="Open Sans"/>
                <a:ea typeface="Open Sans"/>
                <a:cs typeface="Open Sans"/>
              </a:rPr>
              <a:t> this is a PowerPoint document, the number of questions for each task are suggestions and can be adjusted at </a:t>
            </a:r>
            <a:r>
              <a:rPr lang="en-US" dirty="0">
                <a:latin typeface="Open Sans"/>
                <a:ea typeface="Open Sans"/>
                <a:cs typeface="Open Sans"/>
              </a:rPr>
              <a:t>your </a:t>
            </a:r>
            <a:r>
              <a:rPr lang="en-US" sz="1200" dirty="0">
                <a:solidFill>
                  <a:schemeClr val="tx1"/>
                </a:solidFill>
                <a:latin typeface="Open Sans"/>
                <a:ea typeface="Open Sans"/>
                <a:cs typeface="Open Sans"/>
              </a:rPr>
              <a:t>discretion. Adjust the options on the answer sheet to fit your individual class needs.</a:t>
            </a:r>
            <a:r>
              <a:rPr lang="en-US" dirty="0">
                <a:latin typeface="Open Sans"/>
                <a:ea typeface="Open Sans"/>
                <a:cs typeface="Open Sans"/>
              </a:rPr>
              <a:t> </a:t>
            </a:r>
            <a:endParaRPr lang="en-US" dirty="0"/>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5</a:t>
            </a:fld>
            <a:endParaRPr lang="en-US"/>
          </a:p>
        </p:txBody>
      </p:sp>
    </p:spTree>
    <p:extLst>
      <p:ext uri="{BB962C8B-B14F-4D97-AF65-F5344CB8AC3E}">
        <p14:creationId xmlns:p14="http://schemas.microsoft.com/office/powerpoint/2010/main" val="32433286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task information include:</a:t>
            </a:r>
          </a:p>
          <a:p>
            <a:endParaRPr lang="en-US" dirty="0"/>
          </a:p>
          <a:p>
            <a:r>
              <a:rPr lang="en-US" dirty="0"/>
              <a:t>Background information on the topic, a short reading selection, or a picture. Adjust this to fit your individual class needs. </a:t>
            </a:r>
          </a:p>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32</a:t>
            </a:fld>
            <a:endParaRPr lang="en-US"/>
          </a:p>
        </p:txBody>
      </p:sp>
    </p:spTree>
    <p:extLst>
      <p:ext uri="{BB962C8B-B14F-4D97-AF65-F5344CB8AC3E}">
        <p14:creationId xmlns:p14="http://schemas.microsoft.com/office/powerpoint/2010/main" val="41137389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will match the correct answer to its corresponding question. Once in numerical order, the code will be revealed. Students will record this code on their answer sheet. </a:t>
            </a:r>
          </a:p>
        </p:txBody>
      </p:sp>
      <p:sp>
        <p:nvSpPr>
          <p:cNvPr id="4" name="Slide Number Placeholder 3"/>
          <p:cNvSpPr>
            <a:spLocks noGrp="1"/>
          </p:cNvSpPr>
          <p:nvPr>
            <p:ph type="sldNum" sz="quarter" idx="5"/>
          </p:nvPr>
        </p:nvSpPr>
        <p:spPr/>
        <p:txBody>
          <a:bodyPr/>
          <a:lstStyle/>
          <a:p>
            <a:fld id="{4829077D-D9E5-4FF6-BE77-56B1FBC3ED19}" type="slidenum">
              <a:rPr lang="en-US" smtClean="0"/>
              <a:t>33</a:t>
            </a:fld>
            <a:endParaRPr lang="en-US"/>
          </a:p>
        </p:txBody>
      </p:sp>
    </p:spTree>
    <p:extLst>
      <p:ext uri="{BB962C8B-B14F-4D97-AF65-F5344CB8AC3E}">
        <p14:creationId xmlns:p14="http://schemas.microsoft.com/office/powerpoint/2010/main" val="13397464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29077D-D9E5-4FF6-BE77-56B1FBC3ED19}" type="slidenum">
              <a:rPr lang="en-US" smtClean="0"/>
              <a:t>34</a:t>
            </a:fld>
            <a:endParaRPr lang="en-US"/>
          </a:p>
        </p:txBody>
      </p:sp>
    </p:spTree>
    <p:extLst>
      <p:ext uri="{BB962C8B-B14F-4D97-AF65-F5344CB8AC3E}">
        <p14:creationId xmlns:p14="http://schemas.microsoft.com/office/powerpoint/2010/main" val="30427627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6FA29-5AAC-D260-5AC7-6264BDF70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B3704-1BEA-8C27-9E75-184D8D3217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33E24-DA30-8E12-3CBB-44A3BC5A3A7A}"/>
              </a:ext>
            </a:extLst>
          </p:cNvPr>
          <p:cNvSpPr>
            <a:spLocks noGrp="1"/>
          </p:cNvSpPr>
          <p:nvPr>
            <p:ph type="body" idx="1"/>
          </p:nvPr>
        </p:nvSpPr>
        <p:spPr/>
        <p:txBody>
          <a:bodyPr/>
          <a:lstStyle/>
          <a:p>
            <a:r>
              <a:rPr lang="en-US" dirty="0"/>
              <a:t>(Optional) – Record the citation for each of the task documents on this page. </a:t>
            </a:r>
          </a:p>
        </p:txBody>
      </p:sp>
      <p:sp>
        <p:nvSpPr>
          <p:cNvPr id="4" name="Slide Number Placeholder 3">
            <a:extLst>
              <a:ext uri="{FF2B5EF4-FFF2-40B4-BE49-F238E27FC236}">
                <a16:creationId xmlns:a16="http://schemas.microsoft.com/office/drawing/2014/main" id="{5A63C8CF-CB31-EA18-7DC0-7B7EDEDD303A}"/>
              </a:ext>
            </a:extLst>
          </p:cNvPr>
          <p:cNvSpPr>
            <a:spLocks noGrp="1"/>
          </p:cNvSpPr>
          <p:nvPr>
            <p:ph type="sldNum" sz="quarter" idx="5"/>
          </p:nvPr>
        </p:nvSpPr>
        <p:spPr/>
        <p:txBody>
          <a:bodyPr/>
          <a:lstStyle/>
          <a:p>
            <a:fld id="{4829077D-D9E5-4FF6-BE77-56B1FBC3ED19}" type="slidenum">
              <a:rPr lang="en-US" smtClean="0"/>
              <a:t>35</a:t>
            </a:fld>
            <a:endParaRPr lang="en-US"/>
          </a:p>
        </p:txBody>
      </p:sp>
    </p:spTree>
    <p:extLst>
      <p:ext uri="{BB962C8B-B14F-4D97-AF65-F5344CB8AC3E}">
        <p14:creationId xmlns:p14="http://schemas.microsoft.com/office/powerpoint/2010/main" val="3976701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share your chosen Gale documents with your students, using the </a:t>
            </a:r>
            <a:r>
              <a:rPr lang="en-US" i="1" dirty="0"/>
              <a:t>Get Link </a:t>
            </a:r>
            <a:r>
              <a:rPr lang="en-US" dirty="0"/>
              <a:t>tool is considered best practice. Simply select Get Link to generate a persistent URL that you can then share with students. </a:t>
            </a:r>
          </a:p>
        </p:txBody>
      </p:sp>
      <p:sp>
        <p:nvSpPr>
          <p:cNvPr id="4" name="Slide Number Placeholder 3"/>
          <p:cNvSpPr>
            <a:spLocks noGrp="1"/>
          </p:cNvSpPr>
          <p:nvPr>
            <p:ph type="sldNum" sz="quarter" idx="5"/>
          </p:nvPr>
        </p:nvSpPr>
        <p:spPr/>
        <p:txBody>
          <a:bodyPr/>
          <a:lstStyle/>
          <a:p>
            <a:fld id="{C813EAF0-AC78-4571-BC21-ED1F0ECB7E5F}" type="slidenum">
              <a:rPr lang="en-US" smtClean="0"/>
              <a:t>6</a:t>
            </a:fld>
            <a:endParaRPr lang="en-US"/>
          </a:p>
        </p:txBody>
      </p:sp>
    </p:spTree>
    <p:extLst>
      <p:ext uri="{BB962C8B-B14F-4D97-AF65-F5344CB8AC3E}">
        <p14:creationId xmlns:p14="http://schemas.microsoft.com/office/powerpoint/2010/main" val="2724576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documents are 2-per page to decrease the number of needed copies. Once cut-and-sort activities are printed and cut out, it is recommended to keep them in an envelope or bag for each group. Consider laminating for future use. </a:t>
            </a:r>
          </a:p>
          <a:p>
            <a:endParaRPr lang="en-US" dirty="0"/>
          </a:p>
          <a:p>
            <a:r>
              <a:rPr lang="en-US" dirty="0"/>
              <a:t>It is recommended that you make 1 copy per student of both ciphers (pages 19 and 31).</a:t>
            </a:r>
          </a:p>
        </p:txBody>
      </p:sp>
      <p:sp>
        <p:nvSpPr>
          <p:cNvPr id="4" name="Slide Number Placeholder 3"/>
          <p:cNvSpPr>
            <a:spLocks noGrp="1"/>
          </p:cNvSpPr>
          <p:nvPr>
            <p:ph type="sldNum" sz="quarter" idx="5"/>
          </p:nvPr>
        </p:nvSpPr>
        <p:spPr/>
        <p:txBody>
          <a:bodyPr/>
          <a:lstStyle/>
          <a:p>
            <a:fld id="{4829077D-D9E5-4FF6-BE77-56B1FBC3ED19}" type="slidenum">
              <a:rPr lang="en-US" smtClean="0"/>
              <a:t>7</a:t>
            </a:fld>
            <a:endParaRPr lang="en-US"/>
          </a:p>
        </p:txBody>
      </p:sp>
    </p:spTree>
    <p:extLst>
      <p:ext uri="{BB962C8B-B14F-4D97-AF65-F5344CB8AC3E}">
        <p14:creationId xmlns:p14="http://schemas.microsoft.com/office/powerpoint/2010/main" val="1643757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answer sheet can be adapted to fit your own needs. Currently, the answer sheet is designed with the following:</a:t>
            </a:r>
          </a:p>
          <a:p>
            <a:r>
              <a:rPr lang="en-US" dirty="0"/>
              <a:t>Task 1: Five questions designed with a one-word answer </a:t>
            </a:r>
            <a:r>
              <a:rPr lang="en-US" dirty="0">
                <a:highlight>
                  <a:srgbClr val="FFFF00"/>
                </a:highlight>
              </a:rPr>
              <a:t>**</a:t>
            </a:r>
            <a:r>
              <a:rPr lang="en-US" i="1" dirty="0">
                <a:highlight>
                  <a:srgbClr val="FFFF00"/>
                </a:highlight>
              </a:rPr>
              <a:t>See the Example Answer Sheet (p. 11) on how to highlight certain boxes to reveal a code after answering correctly.</a:t>
            </a:r>
            <a:endParaRPr lang="en-US" dirty="0">
              <a:highlight>
                <a:srgbClr val="FFFF00"/>
              </a:highlight>
            </a:endParaRPr>
          </a:p>
          <a:p>
            <a:r>
              <a:rPr lang="en-US" dirty="0"/>
              <a:t>Task 2: Six fill-in-the-blank questions with hieroglyphics answers</a:t>
            </a:r>
          </a:p>
          <a:p>
            <a:r>
              <a:rPr lang="en-US" dirty="0"/>
              <a:t>Task 3: Eight events that will be put in chronological order</a:t>
            </a:r>
          </a:p>
          <a:p>
            <a:r>
              <a:rPr lang="en-US" dirty="0"/>
              <a:t>Task 4: Seven multiple-choice questions</a:t>
            </a:r>
          </a:p>
          <a:p>
            <a:r>
              <a:rPr lang="en-US" dirty="0"/>
              <a:t>Task 5: Eight images that will be matched to an image description</a:t>
            </a:r>
          </a:p>
          <a:p>
            <a:r>
              <a:rPr lang="en-US" dirty="0"/>
              <a:t>Task 6: A biography activity where students will use the pigpen cipher to decode a quote</a:t>
            </a:r>
          </a:p>
          <a:p>
            <a:r>
              <a:rPr lang="en-US" dirty="0"/>
              <a:t>Task 7: Six matching questions </a:t>
            </a:r>
          </a:p>
        </p:txBody>
      </p:sp>
      <p:sp>
        <p:nvSpPr>
          <p:cNvPr id="4" name="Slide Number Placeholder 3"/>
          <p:cNvSpPr>
            <a:spLocks noGrp="1"/>
          </p:cNvSpPr>
          <p:nvPr>
            <p:ph type="sldNum" sz="quarter" idx="5"/>
          </p:nvPr>
        </p:nvSpPr>
        <p:spPr/>
        <p:txBody>
          <a:bodyPr/>
          <a:lstStyle/>
          <a:p>
            <a:fld id="{4829077D-D9E5-4FF6-BE77-56B1FBC3ED19}" type="slidenum">
              <a:rPr lang="en-US" smtClean="0"/>
              <a:t>8</a:t>
            </a:fld>
            <a:endParaRPr lang="en-US"/>
          </a:p>
        </p:txBody>
      </p:sp>
    </p:spTree>
    <p:extLst>
      <p:ext uri="{BB962C8B-B14F-4D97-AF65-F5344CB8AC3E}">
        <p14:creationId xmlns:p14="http://schemas.microsoft.com/office/powerpoint/2010/main" val="3837445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answer sheet can be adapted to fit your own needs. Currently, the answer sheet is designed with the following: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Task 1: Five questions designed with a one-word answer </a:t>
            </a:r>
            <a:r>
              <a:rPr lang="en-US" dirty="0">
                <a:highlight>
                  <a:srgbClr val="FFFF00"/>
                </a:highlight>
              </a:rPr>
              <a:t>**</a:t>
            </a:r>
            <a:r>
              <a:rPr lang="en-US" i="1" dirty="0">
                <a:highlight>
                  <a:srgbClr val="FFFF00"/>
                </a:highlight>
              </a:rPr>
              <a:t>See the Example Answer Sheet (p. 11) on how to highlight certain boxes to reveal a code after answering correctly.</a:t>
            </a:r>
            <a:endParaRPr lang="en-US" dirty="0"/>
          </a:p>
          <a:p>
            <a:r>
              <a:rPr lang="en-US" dirty="0"/>
              <a:t>Task 2: Six fill-in-the-blank questions with hieroglyphics answers</a:t>
            </a:r>
          </a:p>
          <a:p>
            <a:r>
              <a:rPr lang="en-US" dirty="0"/>
              <a:t>Task 3: Eight events that will be put in chronological order</a:t>
            </a:r>
          </a:p>
          <a:p>
            <a:r>
              <a:rPr lang="en-US" dirty="0"/>
              <a:t>Task 4: Seven multiple-choice questions</a:t>
            </a:r>
          </a:p>
          <a:p>
            <a:r>
              <a:rPr lang="en-US" dirty="0"/>
              <a:t>Task 5: Eight images that will be matched to an image description</a:t>
            </a:r>
          </a:p>
          <a:p>
            <a:r>
              <a:rPr lang="en-US" dirty="0"/>
              <a:t>Task 6: A biography activity where students will use the pigpen cipher to decode a quote</a:t>
            </a:r>
          </a:p>
          <a:p>
            <a:r>
              <a:rPr lang="en-US" dirty="0"/>
              <a:t>Task 7: Six matching questions </a:t>
            </a:r>
          </a:p>
        </p:txBody>
      </p:sp>
      <p:sp>
        <p:nvSpPr>
          <p:cNvPr id="4" name="Slide Number Placeholder 3"/>
          <p:cNvSpPr>
            <a:spLocks noGrp="1"/>
          </p:cNvSpPr>
          <p:nvPr>
            <p:ph type="sldNum" sz="quarter" idx="5"/>
          </p:nvPr>
        </p:nvSpPr>
        <p:spPr/>
        <p:txBody>
          <a:bodyPr/>
          <a:lstStyle/>
          <a:p>
            <a:fld id="{4829077D-D9E5-4FF6-BE77-56B1FBC3ED19}" type="slidenum">
              <a:rPr lang="en-US" smtClean="0"/>
              <a:t>9</a:t>
            </a:fld>
            <a:endParaRPr lang="en-US"/>
          </a:p>
        </p:txBody>
      </p:sp>
    </p:spTree>
    <p:extLst>
      <p:ext uri="{BB962C8B-B14F-4D97-AF65-F5344CB8AC3E}">
        <p14:creationId xmlns:p14="http://schemas.microsoft.com/office/powerpoint/2010/main" val="485041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completed answer key is from the </a:t>
            </a:r>
            <a:r>
              <a:rPr lang="en-US" i="1" dirty="0"/>
              <a:t>Gale In Context: Middle School </a:t>
            </a:r>
            <a:r>
              <a:rPr lang="en-US" dirty="0"/>
              <a:t>Ancient Civilizations Escape Room. </a:t>
            </a:r>
          </a:p>
        </p:txBody>
      </p:sp>
      <p:sp>
        <p:nvSpPr>
          <p:cNvPr id="4" name="Slide Number Placeholder 3"/>
          <p:cNvSpPr>
            <a:spLocks noGrp="1"/>
          </p:cNvSpPr>
          <p:nvPr>
            <p:ph type="sldNum" sz="quarter" idx="5"/>
          </p:nvPr>
        </p:nvSpPr>
        <p:spPr/>
        <p:txBody>
          <a:bodyPr/>
          <a:lstStyle/>
          <a:p>
            <a:fld id="{4829077D-D9E5-4FF6-BE77-56B1FBC3ED19}" type="slidenum">
              <a:rPr lang="en-US" smtClean="0"/>
              <a:t>10</a:t>
            </a:fld>
            <a:endParaRPr lang="en-US"/>
          </a:p>
        </p:txBody>
      </p:sp>
    </p:spTree>
    <p:extLst>
      <p:ext uri="{BB962C8B-B14F-4D97-AF65-F5344CB8AC3E}">
        <p14:creationId xmlns:p14="http://schemas.microsoft.com/office/powerpoint/2010/main" val="1112776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what a completed answer key would look like after students complete the tasks. This is from the </a:t>
            </a:r>
            <a:r>
              <a:rPr lang="en-US" i="1" dirty="0"/>
              <a:t>Gale In Context: Middle School </a:t>
            </a:r>
            <a:r>
              <a:rPr lang="en-US" dirty="0"/>
              <a:t>Ancient Civilizations Escape Room. </a:t>
            </a:r>
          </a:p>
        </p:txBody>
      </p:sp>
      <p:sp>
        <p:nvSpPr>
          <p:cNvPr id="4" name="Slide Number Placeholder 3"/>
          <p:cNvSpPr>
            <a:spLocks noGrp="1"/>
          </p:cNvSpPr>
          <p:nvPr>
            <p:ph type="sldNum" sz="quarter" idx="5"/>
          </p:nvPr>
        </p:nvSpPr>
        <p:spPr/>
        <p:txBody>
          <a:bodyPr/>
          <a:lstStyle/>
          <a:p>
            <a:fld id="{4829077D-D9E5-4FF6-BE77-56B1FBC3ED19}" type="slidenum">
              <a:rPr lang="en-US" smtClean="0"/>
              <a:t>11</a:t>
            </a:fld>
            <a:endParaRPr lang="en-US"/>
          </a:p>
        </p:txBody>
      </p:sp>
    </p:spTree>
    <p:extLst>
      <p:ext uri="{BB962C8B-B14F-4D97-AF65-F5344CB8AC3E}">
        <p14:creationId xmlns:p14="http://schemas.microsoft.com/office/powerpoint/2010/main" val="3052524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F194B5-E5F3-43DE-85AD-AAA13EC0344B}"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73643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F194B5-E5F3-43DE-85AD-AAA13EC0344B}"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4159733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F194B5-E5F3-43DE-85AD-AAA13EC0344B}"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44329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F194B5-E5F3-43DE-85AD-AAA13EC0344B}"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2146440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F194B5-E5F3-43DE-85AD-AAA13EC0344B}"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248260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F194B5-E5F3-43DE-85AD-AAA13EC0344B}"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2817500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F194B5-E5F3-43DE-85AD-AAA13EC0344B}" type="datetimeFigureOut">
              <a:rPr lang="en-US" smtClean="0"/>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3557967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F194B5-E5F3-43DE-85AD-AAA13EC0344B}" type="datetimeFigureOut">
              <a:rPr lang="en-US" smtClean="0"/>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4250198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F194B5-E5F3-43DE-85AD-AAA13EC0344B}" type="datetimeFigureOut">
              <a:rPr lang="en-US" smtClean="0"/>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3854556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CF194B5-E5F3-43DE-85AD-AAA13EC0344B}"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280143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CF194B5-E5F3-43DE-85AD-AAA13EC0344B}"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668A1-656D-4497-B8C3-3877B7AB1398}" type="slidenum">
              <a:rPr lang="en-US" smtClean="0"/>
              <a:t>‹#›</a:t>
            </a:fld>
            <a:endParaRPr lang="en-US"/>
          </a:p>
        </p:txBody>
      </p:sp>
    </p:spTree>
    <p:extLst>
      <p:ext uri="{BB962C8B-B14F-4D97-AF65-F5344CB8AC3E}">
        <p14:creationId xmlns:p14="http://schemas.microsoft.com/office/powerpoint/2010/main" val="3885320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2CF194B5-E5F3-43DE-85AD-AAA13EC0344B}" type="datetimeFigureOut">
              <a:rPr lang="en-US" smtClean="0"/>
              <a:t>1/30/2026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75668A1-656D-4497-B8C3-3877B7AB1398}" type="slidenum">
              <a:rPr lang="en-US" smtClean="0"/>
              <a:t>‹#›</a:t>
            </a:fld>
            <a:endParaRPr lang="en-US"/>
          </a:p>
        </p:txBody>
      </p:sp>
    </p:spTree>
    <p:extLst>
      <p:ext uri="{BB962C8B-B14F-4D97-AF65-F5344CB8AC3E}">
        <p14:creationId xmlns:p14="http://schemas.microsoft.com/office/powerpoint/2010/main" val="41413574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26" Type="http://schemas.openxmlformats.org/officeDocument/2006/relationships/image" Target="../media/image30.png"/><Relationship Id="rId3" Type="http://schemas.openxmlformats.org/officeDocument/2006/relationships/image" Target="../media/image2.png"/><Relationship Id="rId21" Type="http://schemas.openxmlformats.org/officeDocument/2006/relationships/image" Target="../media/image25.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5" Type="http://schemas.openxmlformats.org/officeDocument/2006/relationships/image" Target="../media/image29.png"/><Relationship Id="rId2" Type="http://schemas.openxmlformats.org/officeDocument/2006/relationships/notesSlide" Target="../notesSlides/notesSlide17.xml"/><Relationship Id="rId16" Type="http://schemas.openxmlformats.org/officeDocument/2006/relationships/image" Target="../media/image20.png"/><Relationship Id="rId20" Type="http://schemas.openxmlformats.org/officeDocument/2006/relationships/image" Target="../media/image24.png"/><Relationship Id="rId29" Type="http://schemas.openxmlformats.org/officeDocument/2006/relationships/image" Target="../media/image33.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png"/><Relationship Id="rId24" Type="http://schemas.openxmlformats.org/officeDocument/2006/relationships/image" Target="../media/image28.png"/><Relationship Id="rId5" Type="http://schemas.openxmlformats.org/officeDocument/2006/relationships/image" Target="../media/image9.png"/><Relationship Id="rId15" Type="http://schemas.openxmlformats.org/officeDocument/2006/relationships/image" Target="../media/image19.png"/><Relationship Id="rId23" Type="http://schemas.openxmlformats.org/officeDocument/2006/relationships/image" Target="../media/image27.png"/><Relationship Id="rId28" Type="http://schemas.openxmlformats.org/officeDocument/2006/relationships/image" Target="../media/image32.svg"/><Relationship Id="rId10" Type="http://schemas.openxmlformats.org/officeDocument/2006/relationships/image" Target="../media/image14.png"/><Relationship Id="rId19" Type="http://schemas.openxmlformats.org/officeDocument/2006/relationships/image" Target="../media/image23.png"/><Relationship Id="rId31" Type="http://schemas.openxmlformats.org/officeDocument/2006/relationships/image" Target="../media/image35.png"/><Relationship Id="rId4" Type="http://schemas.openxmlformats.org/officeDocument/2006/relationships/image" Target="../media/image3.png"/><Relationship Id="rId9" Type="http://schemas.openxmlformats.org/officeDocument/2006/relationships/image" Target="../media/image13.png"/><Relationship Id="rId14" Type="http://schemas.openxmlformats.org/officeDocument/2006/relationships/image" Target="../media/image18.png"/><Relationship Id="rId22" Type="http://schemas.openxmlformats.org/officeDocument/2006/relationships/image" Target="../media/image26.png"/><Relationship Id="rId27" Type="http://schemas.openxmlformats.org/officeDocument/2006/relationships/image" Target="../media/image31.png"/><Relationship Id="rId30"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8" Type="http://schemas.openxmlformats.org/officeDocument/2006/relationships/image" Target="../media/image39.png"/><Relationship Id="rId13" Type="http://schemas.openxmlformats.org/officeDocument/2006/relationships/image" Target="../media/image44.png"/><Relationship Id="rId18" Type="http://schemas.openxmlformats.org/officeDocument/2006/relationships/image" Target="../media/image49.png"/><Relationship Id="rId26" Type="http://schemas.openxmlformats.org/officeDocument/2006/relationships/image" Target="../media/image57.png"/><Relationship Id="rId3" Type="http://schemas.openxmlformats.org/officeDocument/2006/relationships/image" Target="../media/image2.png"/><Relationship Id="rId21" Type="http://schemas.openxmlformats.org/officeDocument/2006/relationships/image" Target="../media/image52.png"/><Relationship Id="rId7" Type="http://schemas.openxmlformats.org/officeDocument/2006/relationships/image" Target="../media/image38.png"/><Relationship Id="rId12" Type="http://schemas.openxmlformats.org/officeDocument/2006/relationships/image" Target="../media/image43.png"/><Relationship Id="rId17" Type="http://schemas.openxmlformats.org/officeDocument/2006/relationships/image" Target="../media/image48.png"/><Relationship Id="rId25" Type="http://schemas.openxmlformats.org/officeDocument/2006/relationships/image" Target="../media/image56.png"/><Relationship Id="rId2" Type="http://schemas.openxmlformats.org/officeDocument/2006/relationships/notesSlide" Target="../notesSlides/notesSlide27.xml"/><Relationship Id="rId16" Type="http://schemas.openxmlformats.org/officeDocument/2006/relationships/image" Target="../media/image47.png"/><Relationship Id="rId20" Type="http://schemas.openxmlformats.org/officeDocument/2006/relationships/image" Target="../media/image51.png"/><Relationship Id="rId29" Type="http://schemas.openxmlformats.org/officeDocument/2006/relationships/image" Target="../media/image60.png"/><Relationship Id="rId1" Type="http://schemas.openxmlformats.org/officeDocument/2006/relationships/slideLayout" Target="../slideLayouts/slideLayout7.xml"/><Relationship Id="rId6" Type="http://schemas.openxmlformats.org/officeDocument/2006/relationships/image" Target="../media/image37.png"/><Relationship Id="rId11" Type="http://schemas.openxmlformats.org/officeDocument/2006/relationships/image" Target="../media/image42.png"/><Relationship Id="rId24" Type="http://schemas.openxmlformats.org/officeDocument/2006/relationships/image" Target="../media/image55.png"/><Relationship Id="rId5" Type="http://schemas.openxmlformats.org/officeDocument/2006/relationships/image" Target="../media/image36.png"/><Relationship Id="rId15" Type="http://schemas.openxmlformats.org/officeDocument/2006/relationships/image" Target="../media/image46.png"/><Relationship Id="rId23" Type="http://schemas.openxmlformats.org/officeDocument/2006/relationships/image" Target="../media/image54.png"/><Relationship Id="rId28" Type="http://schemas.openxmlformats.org/officeDocument/2006/relationships/image" Target="../media/image59.png"/><Relationship Id="rId10" Type="http://schemas.openxmlformats.org/officeDocument/2006/relationships/image" Target="../media/image41.png"/><Relationship Id="rId19" Type="http://schemas.openxmlformats.org/officeDocument/2006/relationships/image" Target="../media/image50.png"/><Relationship Id="rId4" Type="http://schemas.openxmlformats.org/officeDocument/2006/relationships/image" Target="../media/image3.png"/><Relationship Id="rId9" Type="http://schemas.openxmlformats.org/officeDocument/2006/relationships/image" Target="../media/image40.png"/><Relationship Id="rId14" Type="http://schemas.openxmlformats.org/officeDocument/2006/relationships/image" Target="../media/image45.png"/><Relationship Id="rId22" Type="http://schemas.openxmlformats.org/officeDocument/2006/relationships/image" Target="../media/image53.png"/><Relationship Id="rId27" Type="http://schemas.openxmlformats.org/officeDocument/2006/relationships/image" Target="../media/image58.png"/><Relationship Id="rId30" Type="http://schemas.openxmlformats.org/officeDocument/2006/relationships/image" Target="../media/image6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62.pn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8" Type="http://schemas.openxmlformats.org/officeDocument/2006/relationships/hyperlink" Target="https://support.gale.com/doc/ms-gov-escape" TargetMode="External"/><Relationship Id="rId3" Type="http://schemas.openxmlformats.org/officeDocument/2006/relationships/image" Target="../media/image2.png"/><Relationship Id="rId7" Type="http://schemas.openxmlformats.org/officeDocument/2006/relationships/hyperlink" Target="https://support.gale.com/doc/escape-rocks-ngk"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hyperlink" Target="https://support.gale.com/doc/kib-sci-escape" TargetMode="External"/><Relationship Id="rId5" Type="http://schemas.openxmlformats.org/officeDocument/2006/relationships/hyperlink" Target="https://support.gale.com/doc/poetry-escape" TargetMode="External"/><Relationship Id="rId10" Type="http://schemas.openxmlformats.org/officeDocument/2006/relationships/hyperlink" Target="https://support.gale.com/doc/escape-energy" TargetMode="External"/><Relationship Id="rId4" Type="http://schemas.openxmlformats.org/officeDocument/2006/relationships/image" Target="../media/image3.png"/><Relationship Id="rId9" Type="http://schemas.openxmlformats.org/officeDocument/2006/relationships/hyperlink" Target="https://support.gale.com/doc/sric-rights"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4B58100-F8D7-0799-FA73-6645F46E1CEF}"/>
              </a:ext>
            </a:extLst>
          </p:cNvPr>
          <p:cNvSpPr/>
          <p:nvPr/>
        </p:nvSpPr>
        <p:spPr>
          <a:xfrm>
            <a:off x="3100039" y="122663"/>
            <a:ext cx="3668752" cy="1784195"/>
          </a:xfrm>
          <a:prstGeom prst="rect">
            <a:avLst/>
          </a:prstGeom>
          <a:solidFill>
            <a:srgbClr val="00ADEF">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latin typeface="Open Sans" panose="020B0606030504020204" pitchFamily="34" charset="0"/>
                <a:ea typeface="Open Sans" panose="020B0606030504020204" pitchFamily="34" charset="0"/>
                <a:cs typeface="Open Sans" panose="020B0606030504020204" pitchFamily="34" charset="0"/>
              </a:rPr>
              <a:t>GALE IN CONTEXT: </a:t>
            </a:r>
          </a:p>
          <a:p>
            <a:pPr algn="ctr"/>
            <a:r>
              <a:rPr lang="en-US" sz="2400" b="1" dirty="0">
                <a:latin typeface="Open Sans" panose="020B0606030504020204" pitchFamily="34" charset="0"/>
                <a:ea typeface="Open Sans" panose="020B0606030504020204" pitchFamily="34" charset="0"/>
                <a:cs typeface="Open Sans" panose="020B0606030504020204" pitchFamily="34" charset="0"/>
              </a:rPr>
              <a:t>Escape Room Template</a:t>
            </a:r>
          </a:p>
        </p:txBody>
      </p:sp>
      <p:sp>
        <p:nvSpPr>
          <p:cNvPr id="9" name="AutoShape 6">
            <a:extLst>
              <a:ext uri="{FF2B5EF4-FFF2-40B4-BE49-F238E27FC236}">
                <a16:creationId xmlns:a16="http://schemas.microsoft.com/office/drawing/2014/main" id="{4EC73B2B-9EF4-F121-0C66-98AE61653F2D}"/>
              </a:ext>
            </a:extLst>
          </p:cNvPr>
          <p:cNvSpPr>
            <a:spLocks noChangeAspect="1" noChangeArrowheads="1"/>
          </p:cNvSpPr>
          <p:nvPr/>
        </p:nvSpPr>
        <p:spPr bwMode="auto">
          <a:xfrm>
            <a:off x="3276600" y="4419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5" name="Group 14">
            <a:extLst>
              <a:ext uri="{FF2B5EF4-FFF2-40B4-BE49-F238E27FC236}">
                <a16:creationId xmlns:a16="http://schemas.microsoft.com/office/drawing/2014/main" id="{6C7ED604-414F-DBD7-36FC-A21EB8B64DD3}"/>
              </a:ext>
            </a:extLst>
          </p:cNvPr>
          <p:cNvGrpSpPr/>
          <p:nvPr/>
        </p:nvGrpSpPr>
        <p:grpSpPr>
          <a:xfrm>
            <a:off x="0" y="8608741"/>
            <a:ext cx="6858000" cy="535259"/>
            <a:chOff x="0" y="8608741"/>
            <a:chExt cx="6858000" cy="535259"/>
          </a:xfrm>
        </p:grpSpPr>
        <p:sp>
          <p:nvSpPr>
            <p:cNvPr id="14" name="Rectangle 13">
              <a:extLst>
                <a:ext uri="{FF2B5EF4-FFF2-40B4-BE49-F238E27FC236}">
                  <a16:creationId xmlns:a16="http://schemas.microsoft.com/office/drawing/2014/main" id="{BDC951D0-2A07-8C26-4B7B-27B5687D561C}"/>
                </a:ext>
              </a:extLst>
            </p:cNvPr>
            <p:cNvSpPr/>
            <p:nvPr/>
          </p:nvSpPr>
          <p:spPr>
            <a:xfrm>
              <a:off x="0" y="8608741"/>
              <a:ext cx="6858000" cy="535259"/>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6A2001C-A5B0-95AE-0832-6409D41CA6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13" name="Picture 12" descr="Logo&#10;&#10;Description automatically generated">
              <a:extLst>
                <a:ext uri="{FF2B5EF4-FFF2-40B4-BE49-F238E27FC236}">
                  <a16:creationId xmlns:a16="http://schemas.microsoft.com/office/drawing/2014/main" id="{698BB009-DF9E-26C9-F3DA-11F9B61493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Tree>
    <p:extLst>
      <p:ext uri="{BB962C8B-B14F-4D97-AF65-F5344CB8AC3E}">
        <p14:creationId xmlns:p14="http://schemas.microsoft.com/office/powerpoint/2010/main" val="36586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716DC0-261A-ADF7-4C4E-E6728154F781}"/>
              </a:ext>
            </a:extLst>
          </p:cNvPr>
          <p:cNvSpPr/>
          <p:nvPr/>
        </p:nvSpPr>
        <p:spPr>
          <a:xfrm>
            <a:off x="243068" y="173620"/>
            <a:ext cx="6447099" cy="8750461"/>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0891766-598C-B033-E72E-72832F1AACE3}"/>
              </a:ext>
            </a:extLst>
          </p:cNvPr>
          <p:cNvSpPr/>
          <p:nvPr/>
        </p:nvSpPr>
        <p:spPr>
          <a:xfrm>
            <a:off x="584520" y="3310359"/>
            <a:ext cx="5764193" cy="2476982"/>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Open Sans" panose="020B0606030504020204" pitchFamily="34" charset="0"/>
                <a:ea typeface="Open Sans" panose="020B0606030504020204" pitchFamily="34" charset="0"/>
                <a:cs typeface="Open Sans" panose="020B0606030504020204" pitchFamily="34" charset="0"/>
              </a:rPr>
              <a:t>The following two slides are an example of a completed answer sheet</a:t>
            </a:r>
          </a:p>
        </p:txBody>
      </p:sp>
    </p:spTree>
    <p:extLst>
      <p:ext uri="{BB962C8B-B14F-4D97-AF65-F5344CB8AC3E}">
        <p14:creationId xmlns:p14="http://schemas.microsoft.com/office/powerpoint/2010/main" val="2792854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F8EEEF3-363A-C5CE-B173-F87F3B81B8A0}"/>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03C93983-B352-2885-9905-1A8743118B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351F18BD-1732-C1B0-FED0-CE2EBB7B38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6" name="Rectangle 5">
            <a:extLst>
              <a:ext uri="{FF2B5EF4-FFF2-40B4-BE49-F238E27FC236}">
                <a16:creationId xmlns:a16="http://schemas.microsoft.com/office/drawing/2014/main" id="{EF08BCB1-2158-20DF-6846-AB42E5D8536B}"/>
              </a:ext>
            </a:extLst>
          </p:cNvPr>
          <p:cNvSpPr/>
          <p:nvPr/>
        </p:nvSpPr>
        <p:spPr>
          <a:xfrm>
            <a:off x="137531" y="256478"/>
            <a:ext cx="1512849" cy="1014761"/>
          </a:xfrm>
          <a:prstGeom prst="rect">
            <a:avLst/>
          </a:prstGeom>
          <a:solidFill>
            <a:srgbClr val="DC440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EXAMPLE ANSWER</a:t>
            </a:r>
          </a:p>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KEY</a:t>
            </a:r>
          </a:p>
        </p:txBody>
      </p:sp>
      <p:sp>
        <p:nvSpPr>
          <p:cNvPr id="7" name="Rectangle 6">
            <a:extLst>
              <a:ext uri="{FF2B5EF4-FFF2-40B4-BE49-F238E27FC236}">
                <a16:creationId xmlns:a16="http://schemas.microsoft.com/office/drawing/2014/main" id="{84859530-E090-41D2-E5A6-086E16F7FF59}"/>
              </a:ext>
            </a:extLst>
          </p:cNvPr>
          <p:cNvSpPr/>
          <p:nvPr/>
        </p:nvSpPr>
        <p:spPr>
          <a:xfrm>
            <a:off x="137531" y="1350665"/>
            <a:ext cx="6611229" cy="535260"/>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Group Members:</a:t>
            </a:r>
          </a:p>
        </p:txBody>
      </p:sp>
      <p:sp>
        <p:nvSpPr>
          <p:cNvPr id="8" name="Rectangle 7">
            <a:extLst>
              <a:ext uri="{FF2B5EF4-FFF2-40B4-BE49-F238E27FC236}">
                <a16:creationId xmlns:a16="http://schemas.microsoft.com/office/drawing/2014/main" id="{6922BBB0-E94D-2CAE-0F66-FB57009A83F6}"/>
              </a:ext>
            </a:extLst>
          </p:cNvPr>
          <p:cNvSpPr/>
          <p:nvPr/>
        </p:nvSpPr>
        <p:spPr>
          <a:xfrm>
            <a:off x="1737316" y="256477"/>
            <a:ext cx="5011447" cy="1014761"/>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Middle School</a:t>
            </a:r>
          </a:p>
          <a:p>
            <a:pPr algn="ctr"/>
            <a:r>
              <a:rPr lang="en-US" sz="2000" b="1" dirty="0">
                <a:latin typeface="Open Sans" panose="020B0606030504020204" pitchFamily="34" charset="0"/>
                <a:ea typeface="Open Sans" panose="020B0606030504020204" pitchFamily="34" charset="0"/>
                <a:cs typeface="Open Sans" panose="020B0606030504020204" pitchFamily="34" charset="0"/>
              </a:rPr>
              <a:t>Ancient Civilizations Escape Room</a:t>
            </a:r>
          </a:p>
        </p:txBody>
      </p:sp>
      <p:sp>
        <p:nvSpPr>
          <p:cNvPr id="18" name="Rectangle 17">
            <a:extLst>
              <a:ext uri="{FF2B5EF4-FFF2-40B4-BE49-F238E27FC236}">
                <a16:creationId xmlns:a16="http://schemas.microsoft.com/office/drawing/2014/main" id="{7375C37A-B392-4C8B-BF00-CECD8A57EBA8}"/>
              </a:ext>
            </a:extLst>
          </p:cNvPr>
          <p:cNvSpPr/>
          <p:nvPr/>
        </p:nvSpPr>
        <p:spPr>
          <a:xfrm>
            <a:off x="137531" y="1965351"/>
            <a:ext cx="6611229"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a:t>
            </a:r>
          </a:p>
        </p:txBody>
      </p:sp>
      <p:graphicFrame>
        <p:nvGraphicFramePr>
          <p:cNvPr id="21" name="Table 21">
            <a:extLst>
              <a:ext uri="{FF2B5EF4-FFF2-40B4-BE49-F238E27FC236}">
                <a16:creationId xmlns:a16="http://schemas.microsoft.com/office/drawing/2014/main" id="{A2EF5A98-2270-1C75-ACC5-9BDF209ADD31}"/>
              </a:ext>
            </a:extLst>
          </p:cNvPr>
          <p:cNvGraphicFramePr>
            <a:graphicFrameLocks noGrp="1"/>
          </p:cNvGraphicFramePr>
          <p:nvPr>
            <p:extLst>
              <p:ext uri="{D42A27DB-BD31-4B8C-83A1-F6EECF244321}">
                <p14:modId xmlns:p14="http://schemas.microsoft.com/office/powerpoint/2010/main" val="3413470328"/>
              </p:ext>
            </p:extLst>
          </p:nvPr>
        </p:nvGraphicFramePr>
        <p:xfrm>
          <a:off x="137526" y="2309742"/>
          <a:ext cx="6614149" cy="2439878"/>
        </p:xfrm>
        <a:graphic>
          <a:graphicData uri="http://schemas.openxmlformats.org/drawingml/2006/table">
            <a:tbl>
              <a:tblPr firstRow="1" bandRow="1">
                <a:tableStyleId>{0505E3EF-67EA-436B-97B2-0124C06EBD24}</a:tableStyleId>
              </a:tblPr>
              <a:tblGrid>
                <a:gridCol w="353543">
                  <a:extLst>
                    <a:ext uri="{9D8B030D-6E8A-4147-A177-3AD203B41FA5}">
                      <a16:colId xmlns:a16="http://schemas.microsoft.com/office/drawing/2014/main" val="2816310200"/>
                    </a:ext>
                  </a:extLst>
                </a:gridCol>
                <a:gridCol w="569146">
                  <a:extLst>
                    <a:ext uri="{9D8B030D-6E8A-4147-A177-3AD203B41FA5}">
                      <a16:colId xmlns:a16="http://schemas.microsoft.com/office/drawing/2014/main" val="3035839712"/>
                    </a:ext>
                  </a:extLst>
                </a:gridCol>
                <a:gridCol w="569146">
                  <a:extLst>
                    <a:ext uri="{9D8B030D-6E8A-4147-A177-3AD203B41FA5}">
                      <a16:colId xmlns:a16="http://schemas.microsoft.com/office/drawing/2014/main" val="3155127702"/>
                    </a:ext>
                  </a:extLst>
                </a:gridCol>
                <a:gridCol w="569146">
                  <a:extLst>
                    <a:ext uri="{9D8B030D-6E8A-4147-A177-3AD203B41FA5}">
                      <a16:colId xmlns:a16="http://schemas.microsoft.com/office/drawing/2014/main" val="2479553585"/>
                    </a:ext>
                  </a:extLst>
                </a:gridCol>
                <a:gridCol w="569146">
                  <a:extLst>
                    <a:ext uri="{9D8B030D-6E8A-4147-A177-3AD203B41FA5}">
                      <a16:colId xmlns:a16="http://schemas.microsoft.com/office/drawing/2014/main" val="3214640109"/>
                    </a:ext>
                  </a:extLst>
                </a:gridCol>
                <a:gridCol w="569146">
                  <a:extLst>
                    <a:ext uri="{9D8B030D-6E8A-4147-A177-3AD203B41FA5}">
                      <a16:colId xmlns:a16="http://schemas.microsoft.com/office/drawing/2014/main" val="3394662713"/>
                    </a:ext>
                  </a:extLst>
                </a:gridCol>
                <a:gridCol w="569146">
                  <a:extLst>
                    <a:ext uri="{9D8B030D-6E8A-4147-A177-3AD203B41FA5}">
                      <a16:colId xmlns:a16="http://schemas.microsoft.com/office/drawing/2014/main" val="3590227478"/>
                    </a:ext>
                  </a:extLst>
                </a:gridCol>
                <a:gridCol w="569146">
                  <a:extLst>
                    <a:ext uri="{9D8B030D-6E8A-4147-A177-3AD203B41FA5}">
                      <a16:colId xmlns:a16="http://schemas.microsoft.com/office/drawing/2014/main" val="2773761275"/>
                    </a:ext>
                  </a:extLst>
                </a:gridCol>
                <a:gridCol w="569146">
                  <a:extLst>
                    <a:ext uri="{9D8B030D-6E8A-4147-A177-3AD203B41FA5}">
                      <a16:colId xmlns:a16="http://schemas.microsoft.com/office/drawing/2014/main" val="1486387081"/>
                    </a:ext>
                  </a:extLst>
                </a:gridCol>
                <a:gridCol w="569146">
                  <a:extLst>
                    <a:ext uri="{9D8B030D-6E8A-4147-A177-3AD203B41FA5}">
                      <a16:colId xmlns:a16="http://schemas.microsoft.com/office/drawing/2014/main" val="777642316"/>
                    </a:ext>
                  </a:extLst>
                </a:gridCol>
                <a:gridCol w="569146">
                  <a:extLst>
                    <a:ext uri="{9D8B030D-6E8A-4147-A177-3AD203B41FA5}">
                      <a16:colId xmlns:a16="http://schemas.microsoft.com/office/drawing/2014/main" val="1167499350"/>
                    </a:ext>
                  </a:extLst>
                </a:gridCol>
                <a:gridCol w="569146">
                  <a:extLst>
                    <a:ext uri="{9D8B030D-6E8A-4147-A177-3AD203B41FA5}">
                      <a16:colId xmlns:a16="http://schemas.microsoft.com/office/drawing/2014/main" val="3480790034"/>
                    </a:ext>
                  </a:extLst>
                </a:gridCol>
              </a:tblGrid>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8487406"/>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858101897"/>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908467390"/>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871039823"/>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999178084"/>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227114249"/>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endParaRPr lang="en-US" b="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113956333"/>
                  </a:ext>
                </a:extLst>
              </a:tr>
            </a:tbl>
          </a:graphicData>
        </a:graphic>
      </p:graphicFrame>
      <p:graphicFrame>
        <p:nvGraphicFramePr>
          <p:cNvPr id="22" name="Table 22">
            <a:extLst>
              <a:ext uri="{FF2B5EF4-FFF2-40B4-BE49-F238E27FC236}">
                <a16:creationId xmlns:a16="http://schemas.microsoft.com/office/drawing/2014/main" id="{8C5F4AAF-5E89-C1AA-3FD4-60F15DE14070}"/>
              </a:ext>
            </a:extLst>
          </p:cNvPr>
          <p:cNvGraphicFramePr>
            <a:graphicFrameLocks noGrp="1"/>
          </p:cNvGraphicFramePr>
          <p:nvPr>
            <p:extLst>
              <p:ext uri="{D42A27DB-BD31-4B8C-83A1-F6EECF244321}">
                <p14:modId xmlns:p14="http://schemas.microsoft.com/office/powerpoint/2010/main" val="563188910"/>
              </p:ext>
            </p:extLst>
          </p:nvPr>
        </p:nvGraphicFramePr>
        <p:xfrm>
          <a:off x="123382" y="4873427"/>
          <a:ext cx="6611235" cy="370840"/>
        </p:xfrm>
        <a:graphic>
          <a:graphicData uri="http://schemas.openxmlformats.org/drawingml/2006/table">
            <a:tbl>
              <a:tblPr firstRow="1" bandRow="1">
                <a:tableStyleId>{5C22544A-7EE6-4342-B048-85BDC9FD1C3A}</a:tableStyleId>
              </a:tblPr>
              <a:tblGrid>
                <a:gridCol w="989556">
                  <a:extLst>
                    <a:ext uri="{9D8B030D-6E8A-4147-A177-3AD203B41FA5}">
                      <a16:colId xmlns:a16="http://schemas.microsoft.com/office/drawing/2014/main" val="1728550321"/>
                    </a:ext>
                  </a:extLst>
                </a:gridCol>
                <a:gridCol w="803097">
                  <a:extLst>
                    <a:ext uri="{9D8B030D-6E8A-4147-A177-3AD203B41FA5}">
                      <a16:colId xmlns:a16="http://schemas.microsoft.com/office/drawing/2014/main" val="2192753669"/>
                    </a:ext>
                  </a:extLst>
                </a:gridCol>
                <a:gridCol w="803097">
                  <a:extLst>
                    <a:ext uri="{9D8B030D-6E8A-4147-A177-3AD203B41FA5}">
                      <a16:colId xmlns:a16="http://schemas.microsoft.com/office/drawing/2014/main" val="879377192"/>
                    </a:ext>
                  </a:extLst>
                </a:gridCol>
                <a:gridCol w="803097">
                  <a:extLst>
                    <a:ext uri="{9D8B030D-6E8A-4147-A177-3AD203B41FA5}">
                      <a16:colId xmlns:a16="http://schemas.microsoft.com/office/drawing/2014/main" val="1164569534"/>
                    </a:ext>
                  </a:extLst>
                </a:gridCol>
                <a:gridCol w="803097">
                  <a:extLst>
                    <a:ext uri="{9D8B030D-6E8A-4147-A177-3AD203B41FA5}">
                      <a16:colId xmlns:a16="http://schemas.microsoft.com/office/drawing/2014/main" val="764486885"/>
                    </a:ext>
                  </a:extLst>
                </a:gridCol>
                <a:gridCol w="803097">
                  <a:extLst>
                    <a:ext uri="{9D8B030D-6E8A-4147-A177-3AD203B41FA5}">
                      <a16:colId xmlns:a16="http://schemas.microsoft.com/office/drawing/2014/main" val="1127494174"/>
                    </a:ext>
                  </a:extLst>
                </a:gridCol>
                <a:gridCol w="803097">
                  <a:extLst>
                    <a:ext uri="{9D8B030D-6E8A-4147-A177-3AD203B41FA5}">
                      <a16:colId xmlns:a16="http://schemas.microsoft.com/office/drawing/2014/main" val="892006038"/>
                    </a:ext>
                  </a:extLst>
                </a:gridCol>
                <a:gridCol w="803097">
                  <a:extLst>
                    <a:ext uri="{9D8B030D-6E8A-4147-A177-3AD203B41FA5}">
                      <a16:colId xmlns:a16="http://schemas.microsoft.com/office/drawing/2014/main" val="4222371863"/>
                    </a:ext>
                  </a:extLst>
                </a:gridCol>
              </a:tblGrid>
              <a:tr h="370840">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CODE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1524021"/>
                  </a:ext>
                </a:extLst>
              </a:tr>
            </a:tbl>
          </a:graphicData>
        </a:graphic>
      </p:graphicFrame>
      <p:sp>
        <p:nvSpPr>
          <p:cNvPr id="9" name="Rectangle 8">
            <a:extLst>
              <a:ext uri="{FF2B5EF4-FFF2-40B4-BE49-F238E27FC236}">
                <a16:creationId xmlns:a16="http://schemas.microsoft.com/office/drawing/2014/main" id="{50368C74-4641-23A7-78AF-82E30D7FD2B0}"/>
              </a:ext>
            </a:extLst>
          </p:cNvPr>
          <p:cNvSpPr/>
          <p:nvPr/>
        </p:nvSpPr>
        <p:spPr>
          <a:xfrm>
            <a:off x="137525" y="5364307"/>
            <a:ext cx="1599790"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a:t>
            </a:r>
          </a:p>
        </p:txBody>
      </p:sp>
      <p:sp>
        <p:nvSpPr>
          <p:cNvPr id="10" name="Rectangle 9">
            <a:extLst>
              <a:ext uri="{FF2B5EF4-FFF2-40B4-BE49-F238E27FC236}">
                <a16:creationId xmlns:a16="http://schemas.microsoft.com/office/drawing/2014/main" id="{E36A5AAE-070A-88B7-8C2D-184043768F73}"/>
              </a:ext>
            </a:extLst>
          </p:cNvPr>
          <p:cNvSpPr/>
          <p:nvPr/>
        </p:nvSpPr>
        <p:spPr>
          <a:xfrm>
            <a:off x="137525" y="5717152"/>
            <a:ext cx="1599790" cy="13673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1. Pharaohs</a:t>
            </a:r>
          </a:p>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2. Nile</a:t>
            </a:r>
          </a:p>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3. Pyramids</a:t>
            </a:r>
          </a:p>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4. mummification</a:t>
            </a:r>
          </a:p>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5. Giza</a:t>
            </a:r>
          </a:p>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6. Alexander</a:t>
            </a:r>
          </a:p>
        </p:txBody>
      </p:sp>
      <p:sp>
        <p:nvSpPr>
          <p:cNvPr id="13" name="Rectangle 12">
            <a:extLst>
              <a:ext uri="{FF2B5EF4-FFF2-40B4-BE49-F238E27FC236}">
                <a16:creationId xmlns:a16="http://schemas.microsoft.com/office/drawing/2014/main" id="{1DE20ABB-5761-8329-C58C-9137AEC4BECF}"/>
              </a:ext>
            </a:extLst>
          </p:cNvPr>
          <p:cNvSpPr/>
          <p:nvPr/>
        </p:nvSpPr>
        <p:spPr>
          <a:xfrm>
            <a:off x="1819231" y="5377153"/>
            <a:ext cx="4929528"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3</a:t>
            </a:r>
          </a:p>
        </p:txBody>
      </p:sp>
      <p:sp>
        <p:nvSpPr>
          <p:cNvPr id="15" name="Rectangle 14">
            <a:extLst>
              <a:ext uri="{FF2B5EF4-FFF2-40B4-BE49-F238E27FC236}">
                <a16:creationId xmlns:a16="http://schemas.microsoft.com/office/drawing/2014/main" id="{43C4EFDF-5BE8-33F1-929A-77462E2C5802}"/>
              </a:ext>
            </a:extLst>
          </p:cNvPr>
          <p:cNvSpPr/>
          <p:nvPr/>
        </p:nvSpPr>
        <p:spPr>
          <a:xfrm>
            <a:off x="1819230" y="5717370"/>
            <a:ext cx="4929529" cy="13673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dirty="0">
              <a:solidFill>
                <a:schemeClr val="tx1"/>
              </a:solidFill>
              <a:latin typeface="Arial" panose="020B0604020202020204" pitchFamily="34" charset="0"/>
              <a:cs typeface="Arial" panose="020B0604020202020204" pitchFamily="34" charset="0"/>
            </a:endParaRPr>
          </a:p>
        </p:txBody>
      </p:sp>
      <p:pic>
        <p:nvPicPr>
          <p:cNvPr id="17" name="Graphic 16" descr="Lock outline">
            <a:extLst>
              <a:ext uri="{FF2B5EF4-FFF2-40B4-BE49-F238E27FC236}">
                <a16:creationId xmlns:a16="http://schemas.microsoft.com/office/drawing/2014/main" id="{7F8C5072-5A20-F99B-E585-FF7D91B146A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37315" y="5780072"/>
            <a:ext cx="1163505" cy="1163505"/>
          </a:xfrm>
          <a:prstGeom prst="rect">
            <a:avLst/>
          </a:prstGeom>
        </p:spPr>
      </p:pic>
      <p:graphicFrame>
        <p:nvGraphicFramePr>
          <p:cNvPr id="19" name="Table 19">
            <a:extLst>
              <a:ext uri="{FF2B5EF4-FFF2-40B4-BE49-F238E27FC236}">
                <a16:creationId xmlns:a16="http://schemas.microsoft.com/office/drawing/2014/main" id="{837C8964-6D5D-CBF6-C825-F47386B9EFC4}"/>
              </a:ext>
            </a:extLst>
          </p:cNvPr>
          <p:cNvGraphicFramePr>
            <a:graphicFrameLocks noGrp="1"/>
          </p:cNvGraphicFramePr>
          <p:nvPr/>
        </p:nvGraphicFramePr>
        <p:xfrm>
          <a:off x="2935709" y="6055147"/>
          <a:ext cx="3697824" cy="708736"/>
        </p:xfrm>
        <a:graphic>
          <a:graphicData uri="http://schemas.openxmlformats.org/drawingml/2006/table">
            <a:tbl>
              <a:tblPr firstRow="1" bandRow="1">
                <a:tableStyleId>{0505E3EF-67EA-436B-97B2-0124C06EBD24}</a:tableStyleId>
              </a:tblPr>
              <a:tblGrid>
                <a:gridCol w="462228">
                  <a:extLst>
                    <a:ext uri="{9D8B030D-6E8A-4147-A177-3AD203B41FA5}">
                      <a16:colId xmlns:a16="http://schemas.microsoft.com/office/drawing/2014/main" val="702666132"/>
                    </a:ext>
                  </a:extLst>
                </a:gridCol>
                <a:gridCol w="462228">
                  <a:extLst>
                    <a:ext uri="{9D8B030D-6E8A-4147-A177-3AD203B41FA5}">
                      <a16:colId xmlns:a16="http://schemas.microsoft.com/office/drawing/2014/main" val="3384326153"/>
                    </a:ext>
                  </a:extLst>
                </a:gridCol>
                <a:gridCol w="462228">
                  <a:extLst>
                    <a:ext uri="{9D8B030D-6E8A-4147-A177-3AD203B41FA5}">
                      <a16:colId xmlns:a16="http://schemas.microsoft.com/office/drawing/2014/main" val="1402140550"/>
                    </a:ext>
                  </a:extLst>
                </a:gridCol>
                <a:gridCol w="462228">
                  <a:extLst>
                    <a:ext uri="{9D8B030D-6E8A-4147-A177-3AD203B41FA5}">
                      <a16:colId xmlns:a16="http://schemas.microsoft.com/office/drawing/2014/main" val="2010468263"/>
                    </a:ext>
                  </a:extLst>
                </a:gridCol>
                <a:gridCol w="462228">
                  <a:extLst>
                    <a:ext uri="{9D8B030D-6E8A-4147-A177-3AD203B41FA5}">
                      <a16:colId xmlns:a16="http://schemas.microsoft.com/office/drawing/2014/main" val="1262628258"/>
                    </a:ext>
                  </a:extLst>
                </a:gridCol>
                <a:gridCol w="462228">
                  <a:extLst>
                    <a:ext uri="{9D8B030D-6E8A-4147-A177-3AD203B41FA5}">
                      <a16:colId xmlns:a16="http://schemas.microsoft.com/office/drawing/2014/main" val="1039797347"/>
                    </a:ext>
                  </a:extLst>
                </a:gridCol>
                <a:gridCol w="462228">
                  <a:extLst>
                    <a:ext uri="{9D8B030D-6E8A-4147-A177-3AD203B41FA5}">
                      <a16:colId xmlns:a16="http://schemas.microsoft.com/office/drawing/2014/main" val="3518739359"/>
                    </a:ext>
                  </a:extLst>
                </a:gridCol>
                <a:gridCol w="462228">
                  <a:extLst>
                    <a:ext uri="{9D8B030D-6E8A-4147-A177-3AD203B41FA5}">
                      <a16:colId xmlns:a16="http://schemas.microsoft.com/office/drawing/2014/main" val="2142021919"/>
                    </a:ext>
                  </a:extLst>
                </a:gridCol>
              </a:tblGrid>
              <a:tr h="708736">
                <a:tc>
                  <a:txBody>
                    <a:bodyPr/>
                    <a:lstStyle/>
                    <a:p>
                      <a:pPr algn="ctr"/>
                      <a:r>
                        <a:rPr lang="en-US" sz="3200" dirty="0">
                          <a:latin typeface="Arial" panose="020B0604020202020204" pitchFamily="34" charset="0"/>
                          <a:cs typeface="Arial" panose="020B0604020202020204"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latin typeface="Arial" panose="020B0604020202020204" pitchFamily="34" charset="0"/>
                          <a:cs typeface="Arial" panose="020B06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1200774"/>
                  </a:ext>
                </a:extLst>
              </a:tr>
            </a:tbl>
          </a:graphicData>
        </a:graphic>
      </p:graphicFrame>
      <p:sp>
        <p:nvSpPr>
          <p:cNvPr id="16" name="Rectangle 15">
            <a:extLst>
              <a:ext uri="{FF2B5EF4-FFF2-40B4-BE49-F238E27FC236}">
                <a16:creationId xmlns:a16="http://schemas.microsoft.com/office/drawing/2014/main" id="{F8C3A076-310C-5426-ECC8-1081B87E8392}"/>
              </a:ext>
            </a:extLst>
          </p:cNvPr>
          <p:cNvSpPr/>
          <p:nvPr/>
        </p:nvSpPr>
        <p:spPr>
          <a:xfrm>
            <a:off x="137525" y="7242567"/>
            <a:ext cx="1599790" cy="424400"/>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4</a:t>
            </a: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Rectangle 19">
            <a:extLst>
              <a:ext uri="{FF2B5EF4-FFF2-40B4-BE49-F238E27FC236}">
                <a16:creationId xmlns:a16="http://schemas.microsoft.com/office/drawing/2014/main" id="{88E15682-D052-7462-0B90-1C853BBBD7BE}"/>
              </a:ext>
            </a:extLst>
          </p:cNvPr>
          <p:cNvSpPr/>
          <p:nvPr/>
        </p:nvSpPr>
        <p:spPr>
          <a:xfrm>
            <a:off x="1737315" y="7242567"/>
            <a:ext cx="5024623" cy="4223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rPr>
              <a:t>__A__  __N__  __C__  __I__  __E__  __N__  __T__</a:t>
            </a:r>
            <a:endParaRPr lang="en-US" sz="16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3" name="Rectangle 22">
            <a:extLst>
              <a:ext uri="{FF2B5EF4-FFF2-40B4-BE49-F238E27FC236}">
                <a16:creationId xmlns:a16="http://schemas.microsoft.com/office/drawing/2014/main" id="{DE26AF98-B5BD-0B94-2D0E-C91C54DBFF6F}"/>
              </a:ext>
            </a:extLst>
          </p:cNvPr>
          <p:cNvSpPr/>
          <p:nvPr/>
        </p:nvSpPr>
        <p:spPr>
          <a:xfrm>
            <a:off x="1718721" y="7794555"/>
            <a:ext cx="5002711" cy="5775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latin typeface="Open Sans" panose="020B0606030504020204" pitchFamily="34" charset="0"/>
                <a:ea typeface="Open Sans" panose="020B0606030504020204" pitchFamily="34" charset="0"/>
                <a:cs typeface="Open Sans" panose="020B0606030504020204" pitchFamily="34" charset="0"/>
              </a:rPr>
              <a:t>__J__   __U__    __J__  __G__  __P__  __N__  __P__   __M__  __A__  __R__   __R__ __A__</a:t>
            </a:r>
          </a:p>
          <a:p>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   1      2       3      4       5      6       7       8       9     10     11    12</a:t>
            </a:r>
          </a:p>
        </p:txBody>
      </p:sp>
      <p:sp>
        <p:nvSpPr>
          <p:cNvPr id="24" name="Rectangle 23">
            <a:extLst>
              <a:ext uri="{FF2B5EF4-FFF2-40B4-BE49-F238E27FC236}">
                <a16:creationId xmlns:a16="http://schemas.microsoft.com/office/drawing/2014/main" id="{42C9E23D-8956-A8B7-CC40-EE0E53045551}"/>
              </a:ext>
            </a:extLst>
          </p:cNvPr>
          <p:cNvSpPr/>
          <p:nvPr/>
        </p:nvSpPr>
        <p:spPr>
          <a:xfrm>
            <a:off x="123382" y="7793335"/>
            <a:ext cx="1599790" cy="577541"/>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36842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F8EEEF3-363A-C5CE-B173-F87F3B81B8A0}"/>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03C93983-B352-2885-9905-1A8743118B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351F18BD-1732-C1B0-FED0-CE2EBB7B38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18" name="Rectangle 17">
            <a:extLst>
              <a:ext uri="{FF2B5EF4-FFF2-40B4-BE49-F238E27FC236}">
                <a16:creationId xmlns:a16="http://schemas.microsoft.com/office/drawing/2014/main" id="{3E3B1FED-D8A9-C9EA-AAE3-862D3D5F5C3B}"/>
              </a:ext>
            </a:extLst>
          </p:cNvPr>
          <p:cNvSpPr/>
          <p:nvPr/>
        </p:nvSpPr>
        <p:spPr>
          <a:xfrm>
            <a:off x="208518" y="147257"/>
            <a:ext cx="6409066"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p>
        </p:txBody>
      </p:sp>
      <p:sp>
        <p:nvSpPr>
          <p:cNvPr id="14" name="Rectangle 13">
            <a:extLst>
              <a:ext uri="{FF2B5EF4-FFF2-40B4-BE49-F238E27FC236}">
                <a16:creationId xmlns:a16="http://schemas.microsoft.com/office/drawing/2014/main" id="{7C7E6074-69AD-1C9A-EA45-5DB4925E492F}"/>
              </a:ext>
            </a:extLst>
          </p:cNvPr>
          <p:cNvSpPr/>
          <p:nvPr/>
        </p:nvSpPr>
        <p:spPr>
          <a:xfrm>
            <a:off x="208518" y="142080"/>
            <a:ext cx="2114696" cy="3542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Arial Black" panose="020B0A04020102020204" pitchFamily="34" charset="0"/>
              </a:rPr>
              <a:t>ANSWER KEY</a:t>
            </a:r>
          </a:p>
        </p:txBody>
      </p:sp>
      <p:sp>
        <p:nvSpPr>
          <p:cNvPr id="19" name="Rectangle 18">
            <a:extLst>
              <a:ext uri="{FF2B5EF4-FFF2-40B4-BE49-F238E27FC236}">
                <a16:creationId xmlns:a16="http://schemas.microsoft.com/office/drawing/2014/main" id="{DF094A6F-0D46-4919-B95E-D0A44BAF54E4}"/>
              </a:ext>
            </a:extLst>
          </p:cNvPr>
          <p:cNvSpPr/>
          <p:nvPr/>
        </p:nvSpPr>
        <p:spPr>
          <a:xfrm>
            <a:off x="208518" y="1206139"/>
            <a:ext cx="1583068" cy="1839950"/>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p>
        </p:txBody>
      </p:sp>
      <p:sp>
        <p:nvSpPr>
          <p:cNvPr id="20" name="Rectangle 19">
            <a:extLst>
              <a:ext uri="{FF2B5EF4-FFF2-40B4-BE49-F238E27FC236}">
                <a16:creationId xmlns:a16="http://schemas.microsoft.com/office/drawing/2014/main" id="{B541798C-60B5-D8F1-D8E7-8F2753FDE4D7}"/>
              </a:ext>
            </a:extLst>
          </p:cNvPr>
          <p:cNvSpPr/>
          <p:nvPr/>
        </p:nvSpPr>
        <p:spPr>
          <a:xfrm>
            <a:off x="208518" y="501542"/>
            <a:ext cx="6409066" cy="5348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1100" b="1" dirty="0">
                <a:solidFill>
                  <a:schemeClr val="tx1"/>
                </a:solidFill>
                <a:latin typeface="Open Sans" panose="020B0606030504020204" pitchFamily="34" charset="0"/>
                <a:ea typeface="Open Sans" panose="020B0606030504020204" pitchFamily="34" charset="0"/>
                <a:cs typeface="Open Sans" panose="020B0606030504020204" pitchFamily="34" charset="0"/>
              </a:rPr>
              <a:t>___D___    ___F___    ___G___    ___H___    ___C___    ___E___    ___A___    ___B___</a:t>
            </a:r>
          </a:p>
          <a:p>
            <a:r>
              <a:rPr lang="en-US" sz="1100" b="1" dirty="0">
                <a:solidFill>
                  <a:schemeClr val="tx1"/>
                </a:solidFill>
                <a:latin typeface="Open Sans" panose="020B0606030504020204" pitchFamily="34" charset="0"/>
                <a:ea typeface="Open Sans" panose="020B0606030504020204" pitchFamily="34" charset="0"/>
                <a:cs typeface="Open Sans" panose="020B0606030504020204" pitchFamily="34" charset="0"/>
              </a:rPr>
              <a:t>                            1              2              3              4              5              6             7              8</a:t>
            </a:r>
          </a:p>
        </p:txBody>
      </p:sp>
      <p:sp>
        <p:nvSpPr>
          <p:cNvPr id="21" name="Rectangle 20">
            <a:extLst>
              <a:ext uri="{FF2B5EF4-FFF2-40B4-BE49-F238E27FC236}">
                <a16:creationId xmlns:a16="http://schemas.microsoft.com/office/drawing/2014/main" id="{456F5D42-97C8-52E8-83E7-6C36AF07DEAC}"/>
              </a:ext>
            </a:extLst>
          </p:cNvPr>
          <p:cNvSpPr/>
          <p:nvPr/>
        </p:nvSpPr>
        <p:spPr>
          <a:xfrm>
            <a:off x="1791586" y="1206139"/>
            <a:ext cx="4825998" cy="18399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“_I CAME__________________________,</a:t>
            </a:r>
          </a:p>
          <a:p>
            <a:pPr>
              <a:lnSpc>
                <a:spcPct val="15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__I SAW___________________________,</a:t>
            </a:r>
          </a:p>
          <a:p>
            <a:pPr>
              <a:lnSpc>
                <a:spcPct val="15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__I CONQUERED__________________.”</a:t>
            </a:r>
          </a:p>
          <a:p>
            <a:pPr algn="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 Julius Caesar</a:t>
            </a:r>
          </a:p>
          <a:p>
            <a:pPr algn="ct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Rectangle 7">
            <a:extLst>
              <a:ext uri="{FF2B5EF4-FFF2-40B4-BE49-F238E27FC236}">
                <a16:creationId xmlns:a16="http://schemas.microsoft.com/office/drawing/2014/main" id="{E8E529F2-4E00-101C-3CA4-DDDA08D3C3E3}"/>
              </a:ext>
            </a:extLst>
          </p:cNvPr>
          <p:cNvSpPr/>
          <p:nvPr/>
        </p:nvSpPr>
        <p:spPr>
          <a:xfrm>
            <a:off x="208517" y="3188693"/>
            <a:ext cx="1583068"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8</a:t>
            </a:r>
          </a:p>
        </p:txBody>
      </p:sp>
      <p:sp>
        <p:nvSpPr>
          <p:cNvPr id="9" name="Rectangle 8">
            <a:extLst>
              <a:ext uri="{FF2B5EF4-FFF2-40B4-BE49-F238E27FC236}">
                <a16:creationId xmlns:a16="http://schemas.microsoft.com/office/drawing/2014/main" id="{3ABFD9A1-0B25-F5C1-3B3B-234F0868D5DC}"/>
              </a:ext>
            </a:extLst>
          </p:cNvPr>
          <p:cNvSpPr/>
          <p:nvPr/>
        </p:nvSpPr>
        <p:spPr>
          <a:xfrm>
            <a:off x="208518" y="3542978"/>
            <a:ext cx="1583068" cy="33377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1. ____D____</a:t>
            </a:r>
          </a:p>
          <a:p>
            <a:pPr>
              <a:lnSpc>
                <a:spcPct val="20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2. ____E____</a:t>
            </a:r>
          </a:p>
          <a:p>
            <a:pPr>
              <a:lnSpc>
                <a:spcPct val="20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3. ____F____</a:t>
            </a:r>
          </a:p>
          <a:p>
            <a:pPr>
              <a:lnSpc>
                <a:spcPct val="20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4. ____A____</a:t>
            </a:r>
          </a:p>
          <a:p>
            <a:pPr>
              <a:lnSpc>
                <a:spcPct val="20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5. ____C____</a:t>
            </a:r>
          </a:p>
          <a:p>
            <a:pPr>
              <a:lnSpc>
                <a:spcPct val="200000"/>
              </a:lnSpc>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6. ____B____</a:t>
            </a:r>
          </a:p>
        </p:txBody>
      </p:sp>
      <p:sp>
        <p:nvSpPr>
          <p:cNvPr id="10" name="Rectangle 9">
            <a:extLst>
              <a:ext uri="{FF2B5EF4-FFF2-40B4-BE49-F238E27FC236}">
                <a16:creationId xmlns:a16="http://schemas.microsoft.com/office/drawing/2014/main" id="{730CBBB2-54DE-1F75-2FB8-00C3D6822E97}"/>
              </a:ext>
            </a:extLst>
          </p:cNvPr>
          <p:cNvSpPr/>
          <p:nvPr/>
        </p:nvSpPr>
        <p:spPr>
          <a:xfrm>
            <a:off x="1895708" y="3564905"/>
            <a:ext cx="4737824" cy="3337700"/>
          </a:xfrm>
          <a:prstGeom prst="rect">
            <a:avLst/>
          </a:prstGeom>
          <a:solidFill>
            <a:schemeClr val="bg1"/>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8A61447E-26A4-976D-3E5B-19508B9B6023}"/>
              </a:ext>
            </a:extLst>
          </p:cNvPr>
          <p:cNvSpPr/>
          <p:nvPr/>
        </p:nvSpPr>
        <p:spPr>
          <a:xfrm>
            <a:off x="1895707" y="3210619"/>
            <a:ext cx="4737824"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NOTES</a:t>
            </a:r>
          </a:p>
        </p:txBody>
      </p:sp>
      <p:grpSp>
        <p:nvGrpSpPr>
          <p:cNvPr id="12" name="Group 11">
            <a:extLst>
              <a:ext uri="{FF2B5EF4-FFF2-40B4-BE49-F238E27FC236}">
                <a16:creationId xmlns:a16="http://schemas.microsoft.com/office/drawing/2014/main" id="{8AEE4CB1-8E63-F487-0575-044B5A2E71E1}"/>
              </a:ext>
            </a:extLst>
          </p:cNvPr>
          <p:cNvGrpSpPr/>
          <p:nvPr/>
        </p:nvGrpSpPr>
        <p:grpSpPr>
          <a:xfrm>
            <a:off x="1016001" y="7501120"/>
            <a:ext cx="1671241" cy="1072726"/>
            <a:chOff x="1016001" y="7501120"/>
            <a:chExt cx="1671241" cy="1072726"/>
          </a:xfrm>
        </p:grpSpPr>
        <p:pic>
          <p:nvPicPr>
            <p:cNvPr id="13" name="Graphic 12" descr="Lock outline">
              <a:extLst>
                <a:ext uri="{FF2B5EF4-FFF2-40B4-BE49-F238E27FC236}">
                  <a16:creationId xmlns:a16="http://schemas.microsoft.com/office/drawing/2014/main" id="{4566D5C3-7A8C-DAC3-46CB-125B113AB4B6}"/>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t="44066"/>
            <a:stretch/>
          </p:blipFill>
          <p:spPr>
            <a:xfrm>
              <a:off x="1016001" y="7639050"/>
              <a:ext cx="1671241" cy="934796"/>
            </a:xfrm>
            <a:prstGeom prst="rect">
              <a:avLst/>
            </a:prstGeom>
          </p:spPr>
        </p:pic>
        <p:sp>
          <p:nvSpPr>
            <p:cNvPr id="15" name="Rectangle 14">
              <a:extLst>
                <a:ext uri="{FF2B5EF4-FFF2-40B4-BE49-F238E27FC236}">
                  <a16:creationId xmlns:a16="http://schemas.microsoft.com/office/drawing/2014/main" id="{9B88EA8E-5538-2180-EE29-06E4C9F6CE62}"/>
                </a:ext>
              </a:extLst>
            </p:cNvPr>
            <p:cNvSpPr/>
            <p:nvPr/>
          </p:nvSpPr>
          <p:spPr>
            <a:xfrm rot="21197232">
              <a:off x="1230108" y="7501120"/>
              <a:ext cx="613735" cy="169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93EFA39-885B-BFEC-CF6C-AE823A695F35}"/>
                </a:ext>
              </a:extLst>
            </p:cNvPr>
            <p:cNvSpPr/>
            <p:nvPr/>
          </p:nvSpPr>
          <p:spPr>
            <a:xfrm rot="288119">
              <a:off x="1901707" y="7502938"/>
              <a:ext cx="613735" cy="169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7" name="Graphic 16" descr="Lock outline">
            <a:extLst>
              <a:ext uri="{FF2B5EF4-FFF2-40B4-BE49-F238E27FC236}">
                <a16:creationId xmlns:a16="http://schemas.microsoft.com/office/drawing/2014/main" id="{FFE4ED1F-796C-0060-B950-392DDDD0D425}"/>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27098" t="11328" r="26547" b="56645"/>
          <a:stretch/>
        </p:blipFill>
        <p:spPr>
          <a:xfrm>
            <a:off x="834980" y="7146786"/>
            <a:ext cx="774700" cy="535259"/>
          </a:xfrm>
          <a:prstGeom prst="rect">
            <a:avLst/>
          </a:prstGeom>
        </p:spPr>
      </p:pic>
      <p:pic>
        <p:nvPicPr>
          <p:cNvPr id="22" name="Graphic 21" descr="Collision outline">
            <a:extLst>
              <a:ext uri="{FF2B5EF4-FFF2-40B4-BE49-F238E27FC236}">
                <a16:creationId xmlns:a16="http://schemas.microsoft.com/office/drawing/2014/main" id="{A14113F2-F35C-85EC-FF4B-77568C749A7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9051" y="7604155"/>
            <a:ext cx="914400" cy="914400"/>
          </a:xfrm>
          <a:prstGeom prst="rect">
            <a:avLst/>
          </a:prstGeom>
        </p:spPr>
      </p:pic>
      <p:sp>
        <p:nvSpPr>
          <p:cNvPr id="23" name="Rectangle 22">
            <a:extLst>
              <a:ext uri="{FF2B5EF4-FFF2-40B4-BE49-F238E27FC236}">
                <a16:creationId xmlns:a16="http://schemas.microsoft.com/office/drawing/2014/main" id="{D2EA2E17-08F2-75AA-B802-74BE3D2E41E8}"/>
              </a:ext>
            </a:extLst>
          </p:cNvPr>
          <p:cNvSpPr/>
          <p:nvPr/>
        </p:nvSpPr>
        <p:spPr>
          <a:xfrm>
            <a:off x="2571750" y="7146786"/>
            <a:ext cx="4061781" cy="1260614"/>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latin typeface="Open Sans" panose="020B0606030504020204" pitchFamily="34" charset="0"/>
                <a:ea typeface="Open Sans" panose="020B0606030504020204" pitchFamily="34" charset="0"/>
                <a:cs typeface="Open Sans" panose="020B0606030504020204" pitchFamily="34" charset="0"/>
              </a:rPr>
              <a:t>YOU </a:t>
            </a:r>
          </a:p>
          <a:p>
            <a:pPr algn="ctr"/>
            <a:r>
              <a:rPr lang="en-US" sz="36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ESCAPED!</a:t>
            </a:r>
          </a:p>
        </p:txBody>
      </p:sp>
    </p:spTree>
    <p:extLst>
      <p:ext uri="{BB962C8B-B14F-4D97-AF65-F5344CB8AC3E}">
        <p14:creationId xmlns:p14="http://schemas.microsoft.com/office/powerpoint/2010/main" val="3644076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A260171-B75C-A675-30D6-94DD4D64A3AB}"/>
              </a:ext>
            </a:extLst>
          </p:cNvPr>
          <p:cNvGrpSpPr/>
          <p:nvPr/>
        </p:nvGrpSpPr>
        <p:grpSpPr>
          <a:xfrm rot="5400000">
            <a:off x="-1989185" y="2189598"/>
            <a:ext cx="4272713" cy="192806"/>
            <a:chOff x="224467" y="8778655"/>
            <a:chExt cx="6409066" cy="289209"/>
          </a:xfrm>
        </p:grpSpPr>
        <p:pic>
          <p:nvPicPr>
            <p:cNvPr id="4" name="Picture 3">
              <a:extLst>
                <a:ext uri="{FF2B5EF4-FFF2-40B4-BE49-F238E27FC236}">
                  <a16:creationId xmlns:a16="http://schemas.microsoft.com/office/drawing/2014/main" id="{D10022EA-EB3F-2E81-559A-4FBCDEB82B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A88BB4D0-F03F-65AC-7EAA-CFABB83316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pic>
        <p:nvPicPr>
          <p:cNvPr id="8" name="Picture 7">
            <a:extLst>
              <a:ext uri="{FF2B5EF4-FFF2-40B4-BE49-F238E27FC236}">
                <a16:creationId xmlns:a16="http://schemas.microsoft.com/office/drawing/2014/main" id="{842D00D3-E30C-D7BC-ED7B-96D0F34619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16872" y="5226283"/>
            <a:ext cx="1114161" cy="104880"/>
          </a:xfrm>
          <a:prstGeom prst="rect">
            <a:avLst/>
          </a:prstGeom>
        </p:spPr>
      </p:pic>
      <p:pic>
        <p:nvPicPr>
          <p:cNvPr id="9" name="Picture 8" descr="Logo&#10;&#10;Description automatically generated">
            <a:extLst>
              <a:ext uri="{FF2B5EF4-FFF2-40B4-BE49-F238E27FC236}">
                <a16:creationId xmlns:a16="http://schemas.microsoft.com/office/drawing/2014/main" id="{556645D9-AEA0-5AF1-3539-61022FC44B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190611" y="8567133"/>
            <a:ext cx="661640" cy="192806"/>
          </a:xfrm>
          <a:prstGeom prst="rect">
            <a:avLst/>
          </a:prstGeom>
        </p:spPr>
      </p:pic>
      <p:pic>
        <p:nvPicPr>
          <p:cNvPr id="11" name="Picture 10">
            <a:extLst>
              <a:ext uri="{FF2B5EF4-FFF2-40B4-BE49-F238E27FC236}">
                <a16:creationId xmlns:a16="http://schemas.microsoft.com/office/drawing/2014/main" id="{631A21CE-72AC-AE6A-4142-E1E75DF2CB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1240" y="5226283"/>
            <a:ext cx="1114161" cy="104880"/>
          </a:xfrm>
          <a:prstGeom prst="rect">
            <a:avLst/>
          </a:prstGeom>
        </p:spPr>
      </p:pic>
      <p:pic>
        <p:nvPicPr>
          <p:cNvPr id="12" name="Picture 11" descr="Logo&#10;&#10;Description automatically generated">
            <a:extLst>
              <a:ext uri="{FF2B5EF4-FFF2-40B4-BE49-F238E27FC236}">
                <a16:creationId xmlns:a16="http://schemas.microsoft.com/office/drawing/2014/main" id="{6107E4A3-878A-6500-1EE3-0C16056B83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17501" y="8567133"/>
            <a:ext cx="661640" cy="192806"/>
          </a:xfrm>
          <a:prstGeom prst="rect">
            <a:avLst/>
          </a:prstGeom>
        </p:spPr>
      </p:pic>
      <p:pic>
        <p:nvPicPr>
          <p:cNvPr id="14" name="Picture 13">
            <a:extLst>
              <a:ext uri="{FF2B5EF4-FFF2-40B4-BE49-F238E27FC236}">
                <a16:creationId xmlns:a16="http://schemas.microsoft.com/office/drawing/2014/main" id="{BA77A140-E219-EF26-76CC-77AFE81F10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8192" y="654279"/>
            <a:ext cx="1114161" cy="104880"/>
          </a:xfrm>
          <a:prstGeom prst="rect">
            <a:avLst/>
          </a:prstGeom>
        </p:spPr>
      </p:pic>
      <p:pic>
        <p:nvPicPr>
          <p:cNvPr id="15" name="Picture 14" descr="Logo&#10;&#10;Description automatically generated">
            <a:extLst>
              <a:ext uri="{FF2B5EF4-FFF2-40B4-BE49-F238E27FC236}">
                <a16:creationId xmlns:a16="http://schemas.microsoft.com/office/drawing/2014/main" id="{26046CC0-1A57-D79D-EB46-27D5B10329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24453" y="3995129"/>
            <a:ext cx="661640" cy="192806"/>
          </a:xfrm>
          <a:prstGeom prst="rect">
            <a:avLst/>
          </a:prstGeom>
        </p:spPr>
      </p:pic>
      <p:sp>
        <p:nvSpPr>
          <p:cNvPr id="16" name="Rectangle 15">
            <a:extLst>
              <a:ext uri="{FF2B5EF4-FFF2-40B4-BE49-F238E27FC236}">
                <a16:creationId xmlns:a16="http://schemas.microsoft.com/office/drawing/2014/main" id="{8F31BA92-F936-0CB2-3D60-1F175F49DEE7}"/>
              </a:ext>
            </a:extLst>
          </p:cNvPr>
          <p:cNvSpPr/>
          <p:nvPr/>
        </p:nvSpPr>
        <p:spPr>
          <a:xfrm rot="5400000">
            <a:off x="826687" y="2107575"/>
            <a:ext cx="4572004" cy="356840"/>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1</a:t>
            </a:r>
          </a:p>
        </p:txBody>
      </p:sp>
      <p:sp>
        <p:nvSpPr>
          <p:cNvPr id="17" name="Rectangle 16">
            <a:extLst>
              <a:ext uri="{FF2B5EF4-FFF2-40B4-BE49-F238E27FC236}">
                <a16:creationId xmlns:a16="http://schemas.microsoft.com/office/drawing/2014/main" id="{078B19A8-ED6D-8DA7-5285-1587E7C0DA83}"/>
              </a:ext>
            </a:extLst>
          </p:cNvPr>
          <p:cNvSpPr/>
          <p:nvPr/>
        </p:nvSpPr>
        <p:spPr>
          <a:xfrm rot="16200000">
            <a:off x="1481907" y="2107575"/>
            <a:ext cx="4572004" cy="356840"/>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1</a:t>
            </a:r>
          </a:p>
        </p:txBody>
      </p:sp>
      <p:sp>
        <p:nvSpPr>
          <p:cNvPr id="18" name="Rectangle 17">
            <a:extLst>
              <a:ext uri="{FF2B5EF4-FFF2-40B4-BE49-F238E27FC236}">
                <a16:creationId xmlns:a16="http://schemas.microsoft.com/office/drawing/2014/main" id="{6BE48455-CA8D-620C-04E9-FDCE37C44F38}"/>
              </a:ext>
            </a:extLst>
          </p:cNvPr>
          <p:cNvSpPr/>
          <p:nvPr/>
        </p:nvSpPr>
        <p:spPr>
          <a:xfrm rot="5400000">
            <a:off x="828844" y="6679578"/>
            <a:ext cx="4572004" cy="356840"/>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2</a:t>
            </a:r>
          </a:p>
        </p:txBody>
      </p:sp>
      <p:sp>
        <p:nvSpPr>
          <p:cNvPr id="19" name="Rectangle 18">
            <a:extLst>
              <a:ext uri="{FF2B5EF4-FFF2-40B4-BE49-F238E27FC236}">
                <a16:creationId xmlns:a16="http://schemas.microsoft.com/office/drawing/2014/main" id="{827C6E3F-8C98-A1FC-8ECE-A97FC174A604}"/>
              </a:ext>
            </a:extLst>
          </p:cNvPr>
          <p:cNvSpPr/>
          <p:nvPr/>
        </p:nvSpPr>
        <p:spPr>
          <a:xfrm rot="16200000">
            <a:off x="1478463" y="6679582"/>
            <a:ext cx="4572004" cy="356840"/>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2</a:t>
            </a:r>
          </a:p>
        </p:txBody>
      </p:sp>
      <p:sp>
        <p:nvSpPr>
          <p:cNvPr id="20" name="Rectangle 19">
            <a:extLst>
              <a:ext uri="{FF2B5EF4-FFF2-40B4-BE49-F238E27FC236}">
                <a16:creationId xmlns:a16="http://schemas.microsoft.com/office/drawing/2014/main" id="{4C3AC686-76C4-7A50-AD4B-1B235EFA07F6}"/>
              </a:ext>
            </a:extLst>
          </p:cNvPr>
          <p:cNvSpPr/>
          <p:nvPr/>
        </p:nvSpPr>
        <p:spPr>
          <a:xfrm>
            <a:off x="451560"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A99E27C-AE62-1534-55FA-B80846CBC9C3}"/>
              </a:ext>
            </a:extLst>
          </p:cNvPr>
          <p:cNvSpPr/>
          <p:nvPr/>
        </p:nvSpPr>
        <p:spPr>
          <a:xfrm>
            <a:off x="4041049"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287CC76-CDB9-807C-A119-795F1B8D00C3}"/>
              </a:ext>
            </a:extLst>
          </p:cNvPr>
          <p:cNvSpPr/>
          <p:nvPr/>
        </p:nvSpPr>
        <p:spPr>
          <a:xfrm>
            <a:off x="4034097" y="4721641"/>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D0007D0-7B06-73BE-4E5D-91A28FD59B54}"/>
              </a:ext>
            </a:extLst>
          </p:cNvPr>
          <p:cNvSpPr/>
          <p:nvPr/>
        </p:nvSpPr>
        <p:spPr>
          <a:xfrm>
            <a:off x="477632" y="4721641"/>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C86894BE-4C29-F293-6470-E8E5003F627D}"/>
              </a:ext>
            </a:extLst>
          </p:cNvPr>
          <p:cNvSpPr txBox="1"/>
          <p:nvPr/>
        </p:nvSpPr>
        <p:spPr>
          <a:xfrm rot="5400000">
            <a:off x="475807" y="2757575"/>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1 resources to complete your task and crack the code! Be sure to record answers on our group answer sheet. </a:t>
            </a:r>
          </a:p>
        </p:txBody>
      </p:sp>
      <p:sp>
        <p:nvSpPr>
          <p:cNvPr id="28" name="TextBox 27">
            <a:extLst>
              <a:ext uri="{FF2B5EF4-FFF2-40B4-BE49-F238E27FC236}">
                <a16:creationId xmlns:a16="http://schemas.microsoft.com/office/drawing/2014/main" id="{F761FADA-CE6D-A6D8-F598-6BFFB7F2DFF0}"/>
              </a:ext>
            </a:extLst>
          </p:cNvPr>
          <p:cNvSpPr txBox="1"/>
          <p:nvPr/>
        </p:nvSpPr>
        <p:spPr>
          <a:xfrm rot="16200000">
            <a:off x="4439296" y="2757575"/>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1 resources to complete your task and crack the code! Be sure to record answers on our group answer sheet. </a:t>
            </a:r>
          </a:p>
        </p:txBody>
      </p:sp>
      <p:sp>
        <p:nvSpPr>
          <p:cNvPr id="30" name="TextBox 29">
            <a:extLst>
              <a:ext uri="{FF2B5EF4-FFF2-40B4-BE49-F238E27FC236}">
                <a16:creationId xmlns:a16="http://schemas.microsoft.com/office/drawing/2014/main" id="{984584D3-1810-0E57-D701-14D968FDB30A}"/>
              </a:ext>
            </a:extLst>
          </p:cNvPr>
          <p:cNvSpPr txBox="1"/>
          <p:nvPr/>
        </p:nvSpPr>
        <p:spPr>
          <a:xfrm rot="5400000">
            <a:off x="409773" y="6930348"/>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2 resources to complete your task and crack the code! Be sure to record answers on our group answer sheet. </a:t>
            </a:r>
          </a:p>
        </p:txBody>
      </p:sp>
      <p:sp>
        <p:nvSpPr>
          <p:cNvPr id="33" name="TextBox 32">
            <a:extLst>
              <a:ext uri="{FF2B5EF4-FFF2-40B4-BE49-F238E27FC236}">
                <a16:creationId xmlns:a16="http://schemas.microsoft.com/office/drawing/2014/main" id="{1357B0AB-EEEC-9D71-EED1-667BF1361D30}"/>
              </a:ext>
            </a:extLst>
          </p:cNvPr>
          <p:cNvSpPr txBox="1"/>
          <p:nvPr/>
        </p:nvSpPr>
        <p:spPr>
          <a:xfrm rot="16200000">
            <a:off x="4479652" y="6919203"/>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2 resources to complete your task and crack the code! Be sure to record answers on our group answer sheet. </a:t>
            </a:r>
          </a:p>
        </p:txBody>
      </p:sp>
      <p:sp>
        <p:nvSpPr>
          <p:cNvPr id="6" name="TextBox 5">
            <a:extLst>
              <a:ext uri="{FF2B5EF4-FFF2-40B4-BE49-F238E27FC236}">
                <a16:creationId xmlns:a16="http://schemas.microsoft.com/office/drawing/2014/main" id="{C4E54EAF-E45C-0B4E-B192-4DAEAFFDA57A}"/>
              </a:ext>
            </a:extLst>
          </p:cNvPr>
          <p:cNvSpPr txBox="1"/>
          <p:nvPr/>
        </p:nvSpPr>
        <p:spPr>
          <a:xfrm rot="5400000">
            <a:off x="984257" y="56666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4" name="TextBox 23">
            <a:extLst>
              <a:ext uri="{FF2B5EF4-FFF2-40B4-BE49-F238E27FC236}">
                <a16:creationId xmlns:a16="http://schemas.microsoft.com/office/drawing/2014/main" id="{86643A31-D39C-BC47-D442-ED07EB674200}"/>
              </a:ext>
            </a:extLst>
          </p:cNvPr>
          <p:cNvSpPr txBox="1"/>
          <p:nvPr/>
        </p:nvSpPr>
        <p:spPr>
          <a:xfrm rot="5400000">
            <a:off x="978454" y="518207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5" name="TextBox 24">
            <a:extLst>
              <a:ext uri="{FF2B5EF4-FFF2-40B4-BE49-F238E27FC236}">
                <a16:creationId xmlns:a16="http://schemas.microsoft.com/office/drawing/2014/main" id="{D000CDAE-20F0-C6F4-CDFD-463808B3E2FB}"/>
              </a:ext>
            </a:extLst>
          </p:cNvPr>
          <p:cNvSpPr txBox="1"/>
          <p:nvPr/>
        </p:nvSpPr>
        <p:spPr>
          <a:xfrm rot="16200000">
            <a:off x="4753969" y="5176504"/>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7" name="TextBox 26">
            <a:extLst>
              <a:ext uri="{FF2B5EF4-FFF2-40B4-BE49-F238E27FC236}">
                <a16:creationId xmlns:a16="http://schemas.microsoft.com/office/drawing/2014/main" id="{D2F57664-540D-4788-D463-E5D917C7755B}"/>
              </a:ext>
            </a:extLst>
          </p:cNvPr>
          <p:cNvSpPr txBox="1"/>
          <p:nvPr/>
        </p:nvSpPr>
        <p:spPr>
          <a:xfrm rot="16200000">
            <a:off x="4793633" y="566666"/>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Tree>
    <p:extLst>
      <p:ext uri="{BB962C8B-B14F-4D97-AF65-F5344CB8AC3E}">
        <p14:creationId xmlns:p14="http://schemas.microsoft.com/office/powerpoint/2010/main" val="2912698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A260171-B75C-A675-30D6-94DD4D64A3AB}"/>
              </a:ext>
            </a:extLst>
          </p:cNvPr>
          <p:cNvGrpSpPr/>
          <p:nvPr/>
        </p:nvGrpSpPr>
        <p:grpSpPr>
          <a:xfrm rot="5400000">
            <a:off x="-1989185" y="2189598"/>
            <a:ext cx="4272713" cy="192806"/>
            <a:chOff x="224467" y="8778655"/>
            <a:chExt cx="6409066" cy="289209"/>
          </a:xfrm>
        </p:grpSpPr>
        <p:pic>
          <p:nvPicPr>
            <p:cNvPr id="4" name="Picture 3">
              <a:extLst>
                <a:ext uri="{FF2B5EF4-FFF2-40B4-BE49-F238E27FC236}">
                  <a16:creationId xmlns:a16="http://schemas.microsoft.com/office/drawing/2014/main" id="{D10022EA-EB3F-2E81-559A-4FBCDEB82B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A88BB4D0-F03F-65AC-7EAA-CFABB83316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pic>
        <p:nvPicPr>
          <p:cNvPr id="8" name="Picture 7">
            <a:extLst>
              <a:ext uri="{FF2B5EF4-FFF2-40B4-BE49-F238E27FC236}">
                <a16:creationId xmlns:a16="http://schemas.microsoft.com/office/drawing/2014/main" id="{842D00D3-E30C-D7BC-ED7B-96D0F34619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16872" y="5226283"/>
            <a:ext cx="1114161" cy="104880"/>
          </a:xfrm>
          <a:prstGeom prst="rect">
            <a:avLst/>
          </a:prstGeom>
        </p:spPr>
      </p:pic>
      <p:pic>
        <p:nvPicPr>
          <p:cNvPr id="9" name="Picture 8" descr="Logo&#10;&#10;Description automatically generated">
            <a:extLst>
              <a:ext uri="{FF2B5EF4-FFF2-40B4-BE49-F238E27FC236}">
                <a16:creationId xmlns:a16="http://schemas.microsoft.com/office/drawing/2014/main" id="{556645D9-AEA0-5AF1-3539-61022FC44B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190611" y="8567133"/>
            <a:ext cx="661640" cy="192806"/>
          </a:xfrm>
          <a:prstGeom prst="rect">
            <a:avLst/>
          </a:prstGeom>
        </p:spPr>
      </p:pic>
      <p:pic>
        <p:nvPicPr>
          <p:cNvPr id="11" name="Picture 10">
            <a:extLst>
              <a:ext uri="{FF2B5EF4-FFF2-40B4-BE49-F238E27FC236}">
                <a16:creationId xmlns:a16="http://schemas.microsoft.com/office/drawing/2014/main" id="{631A21CE-72AC-AE6A-4142-E1E75DF2CB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1240" y="5226283"/>
            <a:ext cx="1114161" cy="104880"/>
          </a:xfrm>
          <a:prstGeom prst="rect">
            <a:avLst/>
          </a:prstGeom>
        </p:spPr>
      </p:pic>
      <p:pic>
        <p:nvPicPr>
          <p:cNvPr id="12" name="Picture 11" descr="Logo&#10;&#10;Description automatically generated">
            <a:extLst>
              <a:ext uri="{FF2B5EF4-FFF2-40B4-BE49-F238E27FC236}">
                <a16:creationId xmlns:a16="http://schemas.microsoft.com/office/drawing/2014/main" id="{6107E4A3-878A-6500-1EE3-0C16056B83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17501" y="8567133"/>
            <a:ext cx="661640" cy="192806"/>
          </a:xfrm>
          <a:prstGeom prst="rect">
            <a:avLst/>
          </a:prstGeom>
        </p:spPr>
      </p:pic>
      <p:pic>
        <p:nvPicPr>
          <p:cNvPr id="14" name="Picture 13">
            <a:extLst>
              <a:ext uri="{FF2B5EF4-FFF2-40B4-BE49-F238E27FC236}">
                <a16:creationId xmlns:a16="http://schemas.microsoft.com/office/drawing/2014/main" id="{BA77A140-E219-EF26-76CC-77AFE81F10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8192" y="654279"/>
            <a:ext cx="1114161" cy="104880"/>
          </a:xfrm>
          <a:prstGeom prst="rect">
            <a:avLst/>
          </a:prstGeom>
        </p:spPr>
      </p:pic>
      <p:pic>
        <p:nvPicPr>
          <p:cNvPr id="15" name="Picture 14" descr="Logo&#10;&#10;Description automatically generated">
            <a:extLst>
              <a:ext uri="{FF2B5EF4-FFF2-40B4-BE49-F238E27FC236}">
                <a16:creationId xmlns:a16="http://schemas.microsoft.com/office/drawing/2014/main" id="{26046CC0-1A57-D79D-EB46-27D5B10329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24453" y="3995129"/>
            <a:ext cx="661640" cy="192806"/>
          </a:xfrm>
          <a:prstGeom prst="rect">
            <a:avLst/>
          </a:prstGeom>
        </p:spPr>
      </p:pic>
      <p:sp>
        <p:nvSpPr>
          <p:cNvPr id="16" name="Rectangle 15">
            <a:extLst>
              <a:ext uri="{FF2B5EF4-FFF2-40B4-BE49-F238E27FC236}">
                <a16:creationId xmlns:a16="http://schemas.microsoft.com/office/drawing/2014/main" id="{8F31BA92-F936-0CB2-3D60-1F175F49DEE7}"/>
              </a:ext>
            </a:extLst>
          </p:cNvPr>
          <p:cNvSpPr/>
          <p:nvPr/>
        </p:nvSpPr>
        <p:spPr>
          <a:xfrm rot="5400000">
            <a:off x="826687" y="2107575"/>
            <a:ext cx="4572004" cy="356840"/>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3</a:t>
            </a:r>
          </a:p>
        </p:txBody>
      </p:sp>
      <p:sp>
        <p:nvSpPr>
          <p:cNvPr id="17" name="Rectangle 16">
            <a:extLst>
              <a:ext uri="{FF2B5EF4-FFF2-40B4-BE49-F238E27FC236}">
                <a16:creationId xmlns:a16="http://schemas.microsoft.com/office/drawing/2014/main" id="{078B19A8-ED6D-8DA7-5285-1587E7C0DA83}"/>
              </a:ext>
            </a:extLst>
          </p:cNvPr>
          <p:cNvSpPr/>
          <p:nvPr/>
        </p:nvSpPr>
        <p:spPr>
          <a:xfrm rot="16200000">
            <a:off x="1481907" y="2107575"/>
            <a:ext cx="4572004" cy="356840"/>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3</a:t>
            </a:r>
          </a:p>
        </p:txBody>
      </p:sp>
      <p:sp>
        <p:nvSpPr>
          <p:cNvPr id="18" name="Rectangle 17">
            <a:extLst>
              <a:ext uri="{FF2B5EF4-FFF2-40B4-BE49-F238E27FC236}">
                <a16:creationId xmlns:a16="http://schemas.microsoft.com/office/drawing/2014/main" id="{6BE48455-CA8D-620C-04E9-FDCE37C44F38}"/>
              </a:ext>
            </a:extLst>
          </p:cNvPr>
          <p:cNvSpPr/>
          <p:nvPr/>
        </p:nvSpPr>
        <p:spPr>
          <a:xfrm rot="5400000">
            <a:off x="828844" y="6679578"/>
            <a:ext cx="4572004" cy="3568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4</a:t>
            </a:r>
          </a:p>
        </p:txBody>
      </p:sp>
      <p:sp>
        <p:nvSpPr>
          <p:cNvPr id="19" name="Rectangle 18">
            <a:extLst>
              <a:ext uri="{FF2B5EF4-FFF2-40B4-BE49-F238E27FC236}">
                <a16:creationId xmlns:a16="http://schemas.microsoft.com/office/drawing/2014/main" id="{827C6E3F-8C98-A1FC-8ECE-A97FC174A604}"/>
              </a:ext>
            </a:extLst>
          </p:cNvPr>
          <p:cNvSpPr/>
          <p:nvPr/>
        </p:nvSpPr>
        <p:spPr>
          <a:xfrm rot="16200000">
            <a:off x="1478463" y="6679582"/>
            <a:ext cx="4572004" cy="3568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4</a:t>
            </a:r>
          </a:p>
        </p:txBody>
      </p:sp>
      <p:sp>
        <p:nvSpPr>
          <p:cNvPr id="6" name="Rectangle 5">
            <a:extLst>
              <a:ext uri="{FF2B5EF4-FFF2-40B4-BE49-F238E27FC236}">
                <a16:creationId xmlns:a16="http://schemas.microsoft.com/office/drawing/2014/main" id="{885BA5A2-1952-3CF5-C78B-4DCE176A14E3}"/>
              </a:ext>
            </a:extLst>
          </p:cNvPr>
          <p:cNvSpPr/>
          <p:nvPr/>
        </p:nvSpPr>
        <p:spPr>
          <a:xfrm>
            <a:off x="451560"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D6BCFD8-2491-59D2-EE52-2B8B5565C989}"/>
              </a:ext>
            </a:extLst>
          </p:cNvPr>
          <p:cNvSpPr/>
          <p:nvPr/>
        </p:nvSpPr>
        <p:spPr>
          <a:xfrm>
            <a:off x="4041049"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CB66DE1-043C-3B6B-0574-A68911B4B508}"/>
              </a:ext>
            </a:extLst>
          </p:cNvPr>
          <p:cNvSpPr/>
          <p:nvPr/>
        </p:nvSpPr>
        <p:spPr>
          <a:xfrm>
            <a:off x="4034097" y="4721641"/>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FF3A850-520D-4495-039E-5C43EA0B9AF5}"/>
              </a:ext>
            </a:extLst>
          </p:cNvPr>
          <p:cNvSpPr/>
          <p:nvPr/>
        </p:nvSpPr>
        <p:spPr>
          <a:xfrm>
            <a:off x="477632" y="4721641"/>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D2168D2F-20EC-4933-3BE3-90AC3BCCE8B1}"/>
              </a:ext>
            </a:extLst>
          </p:cNvPr>
          <p:cNvSpPr txBox="1"/>
          <p:nvPr/>
        </p:nvSpPr>
        <p:spPr>
          <a:xfrm rot="5400000">
            <a:off x="466520" y="2857516"/>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3 resources to complete your task and crack the code! Be sure to record answers on our group answer sheet. </a:t>
            </a:r>
          </a:p>
        </p:txBody>
      </p:sp>
      <p:sp>
        <p:nvSpPr>
          <p:cNvPr id="27" name="TextBox 26">
            <a:extLst>
              <a:ext uri="{FF2B5EF4-FFF2-40B4-BE49-F238E27FC236}">
                <a16:creationId xmlns:a16="http://schemas.microsoft.com/office/drawing/2014/main" id="{23C2477A-7326-9522-0470-8525FC505535}"/>
              </a:ext>
            </a:extLst>
          </p:cNvPr>
          <p:cNvSpPr txBox="1"/>
          <p:nvPr/>
        </p:nvSpPr>
        <p:spPr>
          <a:xfrm rot="16200000">
            <a:off x="4461637" y="2773777"/>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3 resources to complete your task and crack the code! Be sure to record answers on our group answer sheet. </a:t>
            </a:r>
          </a:p>
        </p:txBody>
      </p:sp>
      <p:sp>
        <p:nvSpPr>
          <p:cNvPr id="29" name="TextBox 28">
            <a:extLst>
              <a:ext uri="{FF2B5EF4-FFF2-40B4-BE49-F238E27FC236}">
                <a16:creationId xmlns:a16="http://schemas.microsoft.com/office/drawing/2014/main" id="{EED0A833-0E2F-A4B6-3C87-791569BC6773}"/>
              </a:ext>
            </a:extLst>
          </p:cNvPr>
          <p:cNvSpPr txBox="1"/>
          <p:nvPr/>
        </p:nvSpPr>
        <p:spPr>
          <a:xfrm rot="5400000">
            <a:off x="467454" y="7429520"/>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4 resources to complete your task and crack the code! Be sure to record answers on our group answer sheet. </a:t>
            </a:r>
          </a:p>
        </p:txBody>
      </p:sp>
      <p:sp>
        <p:nvSpPr>
          <p:cNvPr id="32" name="TextBox 31">
            <a:extLst>
              <a:ext uri="{FF2B5EF4-FFF2-40B4-BE49-F238E27FC236}">
                <a16:creationId xmlns:a16="http://schemas.microsoft.com/office/drawing/2014/main" id="{24A42AE5-44B1-EBB6-49DA-615FF1041462}"/>
              </a:ext>
            </a:extLst>
          </p:cNvPr>
          <p:cNvSpPr txBox="1"/>
          <p:nvPr/>
        </p:nvSpPr>
        <p:spPr>
          <a:xfrm rot="16200000">
            <a:off x="4528397" y="7429519"/>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4 resources to complete your task and crack the code! Be sure to record answers on our group answer sheet. </a:t>
            </a:r>
          </a:p>
        </p:txBody>
      </p:sp>
      <p:sp>
        <p:nvSpPr>
          <p:cNvPr id="23" name="TextBox 22">
            <a:extLst>
              <a:ext uri="{FF2B5EF4-FFF2-40B4-BE49-F238E27FC236}">
                <a16:creationId xmlns:a16="http://schemas.microsoft.com/office/drawing/2014/main" id="{F7F5853E-8888-491C-2DB4-638077FB6888}"/>
              </a:ext>
            </a:extLst>
          </p:cNvPr>
          <p:cNvSpPr txBox="1"/>
          <p:nvPr/>
        </p:nvSpPr>
        <p:spPr>
          <a:xfrm rot="5400000">
            <a:off x="984257" y="56666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5" name="TextBox 24">
            <a:extLst>
              <a:ext uri="{FF2B5EF4-FFF2-40B4-BE49-F238E27FC236}">
                <a16:creationId xmlns:a16="http://schemas.microsoft.com/office/drawing/2014/main" id="{E26F05FD-C559-F094-94F3-81B9E1312633}"/>
              </a:ext>
            </a:extLst>
          </p:cNvPr>
          <p:cNvSpPr txBox="1"/>
          <p:nvPr/>
        </p:nvSpPr>
        <p:spPr>
          <a:xfrm rot="5400000">
            <a:off x="978454" y="518207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6" name="TextBox 25">
            <a:extLst>
              <a:ext uri="{FF2B5EF4-FFF2-40B4-BE49-F238E27FC236}">
                <a16:creationId xmlns:a16="http://schemas.microsoft.com/office/drawing/2014/main" id="{16F51993-5BE6-B25C-5614-551EED576EC6}"/>
              </a:ext>
            </a:extLst>
          </p:cNvPr>
          <p:cNvSpPr txBox="1"/>
          <p:nvPr/>
        </p:nvSpPr>
        <p:spPr>
          <a:xfrm rot="16200000">
            <a:off x="4753969" y="5176504"/>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8" name="TextBox 27">
            <a:extLst>
              <a:ext uri="{FF2B5EF4-FFF2-40B4-BE49-F238E27FC236}">
                <a16:creationId xmlns:a16="http://schemas.microsoft.com/office/drawing/2014/main" id="{1F5DDD2A-747B-120B-56DE-8366705F9773}"/>
              </a:ext>
            </a:extLst>
          </p:cNvPr>
          <p:cNvSpPr txBox="1"/>
          <p:nvPr/>
        </p:nvSpPr>
        <p:spPr>
          <a:xfrm rot="16200000">
            <a:off x="4793633" y="566666"/>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Tree>
    <p:extLst>
      <p:ext uri="{BB962C8B-B14F-4D97-AF65-F5344CB8AC3E}">
        <p14:creationId xmlns:p14="http://schemas.microsoft.com/office/powerpoint/2010/main" val="1351659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A260171-B75C-A675-30D6-94DD4D64A3AB}"/>
              </a:ext>
            </a:extLst>
          </p:cNvPr>
          <p:cNvGrpSpPr/>
          <p:nvPr/>
        </p:nvGrpSpPr>
        <p:grpSpPr>
          <a:xfrm rot="5400000">
            <a:off x="-1989185" y="2189598"/>
            <a:ext cx="4272713" cy="192806"/>
            <a:chOff x="224467" y="8778655"/>
            <a:chExt cx="6409066" cy="289209"/>
          </a:xfrm>
        </p:grpSpPr>
        <p:pic>
          <p:nvPicPr>
            <p:cNvPr id="4" name="Picture 3">
              <a:extLst>
                <a:ext uri="{FF2B5EF4-FFF2-40B4-BE49-F238E27FC236}">
                  <a16:creationId xmlns:a16="http://schemas.microsoft.com/office/drawing/2014/main" id="{D10022EA-EB3F-2E81-559A-4FBCDEB82B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A88BB4D0-F03F-65AC-7EAA-CFABB83316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pic>
        <p:nvPicPr>
          <p:cNvPr id="8" name="Picture 7">
            <a:extLst>
              <a:ext uri="{FF2B5EF4-FFF2-40B4-BE49-F238E27FC236}">
                <a16:creationId xmlns:a16="http://schemas.microsoft.com/office/drawing/2014/main" id="{842D00D3-E30C-D7BC-ED7B-96D0F34619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16872" y="5226283"/>
            <a:ext cx="1114161" cy="104880"/>
          </a:xfrm>
          <a:prstGeom prst="rect">
            <a:avLst/>
          </a:prstGeom>
        </p:spPr>
      </p:pic>
      <p:pic>
        <p:nvPicPr>
          <p:cNvPr id="9" name="Picture 8" descr="Logo&#10;&#10;Description automatically generated">
            <a:extLst>
              <a:ext uri="{FF2B5EF4-FFF2-40B4-BE49-F238E27FC236}">
                <a16:creationId xmlns:a16="http://schemas.microsoft.com/office/drawing/2014/main" id="{556645D9-AEA0-5AF1-3539-61022FC44B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190611" y="8567133"/>
            <a:ext cx="661640" cy="192806"/>
          </a:xfrm>
          <a:prstGeom prst="rect">
            <a:avLst/>
          </a:prstGeom>
        </p:spPr>
      </p:pic>
      <p:pic>
        <p:nvPicPr>
          <p:cNvPr id="11" name="Picture 10">
            <a:extLst>
              <a:ext uri="{FF2B5EF4-FFF2-40B4-BE49-F238E27FC236}">
                <a16:creationId xmlns:a16="http://schemas.microsoft.com/office/drawing/2014/main" id="{631A21CE-72AC-AE6A-4142-E1E75DF2CB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1240" y="5226283"/>
            <a:ext cx="1114161" cy="104880"/>
          </a:xfrm>
          <a:prstGeom prst="rect">
            <a:avLst/>
          </a:prstGeom>
        </p:spPr>
      </p:pic>
      <p:pic>
        <p:nvPicPr>
          <p:cNvPr id="12" name="Picture 11" descr="Logo&#10;&#10;Description automatically generated">
            <a:extLst>
              <a:ext uri="{FF2B5EF4-FFF2-40B4-BE49-F238E27FC236}">
                <a16:creationId xmlns:a16="http://schemas.microsoft.com/office/drawing/2014/main" id="{6107E4A3-878A-6500-1EE3-0C16056B83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17501" y="8567133"/>
            <a:ext cx="661640" cy="192806"/>
          </a:xfrm>
          <a:prstGeom prst="rect">
            <a:avLst/>
          </a:prstGeom>
        </p:spPr>
      </p:pic>
      <p:pic>
        <p:nvPicPr>
          <p:cNvPr id="14" name="Picture 13">
            <a:extLst>
              <a:ext uri="{FF2B5EF4-FFF2-40B4-BE49-F238E27FC236}">
                <a16:creationId xmlns:a16="http://schemas.microsoft.com/office/drawing/2014/main" id="{BA77A140-E219-EF26-76CC-77AFE81F10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8192" y="654279"/>
            <a:ext cx="1114161" cy="104880"/>
          </a:xfrm>
          <a:prstGeom prst="rect">
            <a:avLst/>
          </a:prstGeom>
        </p:spPr>
      </p:pic>
      <p:pic>
        <p:nvPicPr>
          <p:cNvPr id="15" name="Picture 14" descr="Logo&#10;&#10;Description automatically generated">
            <a:extLst>
              <a:ext uri="{FF2B5EF4-FFF2-40B4-BE49-F238E27FC236}">
                <a16:creationId xmlns:a16="http://schemas.microsoft.com/office/drawing/2014/main" id="{26046CC0-1A57-D79D-EB46-27D5B10329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24453" y="3995129"/>
            <a:ext cx="661640" cy="192806"/>
          </a:xfrm>
          <a:prstGeom prst="rect">
            <a:avLst/>
          </a:prstGeom>
        </p:spPr>
      </p:pic>
      <p:sp>
        <p:nvSpPr>
          <p:cNvPr id="18" name="Rectangle 17">
            <a:extLst>
              <a:ext uri="{FF2B5EF4-FFF2-40B4-BE49-F238E27FC236}">
                <a16:creationId xmlns:a16="http://schemas.microsoft.com/office/drawing/2014/main" id="{6BE48455-CA8D-620C-04E9-FDCE37C44F38}"/>
              </a:ext>
            </a:extLst>
          </p:cNvPr>
          <p:cNvSpPr/>
          <p:nvPr/>
        </p:nvSpPr>
        <p:spPr>
          <a:xfrm rot="5400000">
            <a:off x="827435" y="2107575"/>
            <a:ext cx="4572004" cy="356840"/>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5</a:t>
            </a:r>
          </a:p>
        </p:txBody>
      </p:sp>
      <p:sp>
        <p:nvSpPr>
          <p:cNvPr id="19" name="Rectangle 18">
            <a:extLst>
              <a:ext uri="{FF2B5EF4-FFF2-40B4-BE49-F238E27FC236}">
                <a16:creationId xmlns:a16="http://schemas.microsoft.com/office/drawing/2014/main" id="{827C6E3F-8C98-A1FC-8ECE-A97FC174A604}"/>
              </a:ext>
            </a:extLst>
          </p:cNvPr>
          <p:cNvSpPr/>
          <p:nvPr/>
        </p:nvSpPr>
        <p:spPr>
          <a:xfrm rot="16200000">
            <a:off x="1477054" y="2107579"/>
            <a:ext cx="4572004" cy="356840"/>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5</a:t>
            </a:r>
          </a:p>
        </p:txBody>
      </p:sp>
      <p:sp>
        <p:nvSpPr>
          <p:cNvPr id="21" name="Rectangle 20">
            <a:extLst>
              <a:ext uri="{FF2B5EF4-FFF2-40B4-BE49-F238E27FC236}">
                <a16:creationId xmlns:a16="http://schemas.microsoft.com/office/drawing/2014/main" id="{3CB66DE1-043C-3B6B-0574-A68911B4B508}"/>
              </a:ext>
            </a:extLst>
          </p:cNvPr>
          <p:cNvSpPr/>
          <p:nvPr/>
        </p:nvSpPr>
        <p:spPr>
          <a:xfrm>
            <a:off x="4032688"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FF3A850-520D-4495-039E-5C43EA0B9AF5}"/>
              </a:ext>
            </a:extLst>
          </p:cNvPr>
          <p:cNvSpPr/>
          <p:nvPr/>
        </p:nvSpPr>
        <p:spPr>
          <a:xfrm>
            <a:off x="476223"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5EB5135C-C18A-4E17-E87F-2C6F7F25E144}"/>
              </a:ext>
            </a:extLst>
          </p:cNvPr>
          <p:cNvSpPr txBox="1"/>
          <p:nvPr/>
        </p:nvSpPr>
        <p:spPr>
          <a:xfrm rot="5400000">
            <a:off x="472935" y="2754008"/>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5 resources to complete your task and crack the code! Be sure to record answers on our group answer sheet. </a:t>
            </a:r>
          </a:p>
        </p:txBody>
      </p:sp>
      <p:sp>
        <p:nvSpPr>
          <p:cNvPr id="33" name="TextBox 32">
            <a:extLst>
              <a:ext uri="{FF2B5EF4-FFF2-40B4-BE49-F238E27FC236}">
                <a16:creationId xmlns:a16="http://schemas.microsoft.com/office/drawing/2014/main" id="{A0967758-5D88-F3E5-8D2F-5C62C43D951B}"/>
              </a:ext>
            </a:extLst>
          </p:cNvPr>
          <p:cNvSpPr txBox="1"/>
          <p:nvPr/>
        </p:nvSpPr>
        <p:spPr>
          <a:xfrm rot="16200000">
            <a:off x="4500800" y="2634520"/>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5 resources to complete your task and crack the code! Be sure to record answers on our group answer sheet. </a:t>
            </a:r>
          </a:p>
        </p:txBody>
      </p:sp>
      <p:sp>
        <p:nvSpPr>
          <p:cNvPr id="35" name="Rectangle 34">
            <a:extLst>
              <a:ext uri="{FF2B5EF4-FFF2-40B4-BE49-F238E27FC236}">
                <a16:creationId xmlns:a16="http://schemas.microsoft.com/office/drawing/2014/main" id="{754D03E5-66C5-ABF8-D0D5-FDF81E6502F9}"/>
              </a:ext>
            </a:extLst>
          </p:cNvPr>
          <p:cNvSpPr/>
          <p:nvPr/>
        </p:nvSpPr>
        <p:spPr>
          <a:xfrm rot="5400000">
            <a:off x="828844" y="6679578"/>
            <a:ext cx="4572004" cy="356840"/>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6</a:t>
            </a:r>
          </a:p>
        </p:txBody>
      </p:sp>
      <p:sp>
        <p:nvSpPr>
          <p:cNvPr id="36" name="Rectangle 35">
            <a:extLst>
              <a:ext uri="{FF2B5EF4-FFF2-40B4-BE49-F238E27FC236}">
                <a16:creationId xmlns:a16="http://schemas.microsoft.com/office/drawing/2014/main" id="{192FF849-58CE-E2A4-986A-53ECE200A536}"/>
              </a:ext>
            </a:extLst>
          </p:cNvPr>
          <p:cNvSpPr/>
          <p:nvPr/>
        </p:nvSpPr>
        <p:spPr>
          <a:xfrm rot="16200000">
            <a:off x="1478463" y="6679582"/>
            <a:ext cx="4572004" cy="356840"/>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6</a:t>
            </a:r>
          </a:p>
        </p:txBody>
      </p:sp>
      <p:sp>
        <p:nvSpPr>
          <p:cNvPr id="37" name="Rectangle 36">
            <a:extLst>
              <a:ext uri="{FF2B5EF4-FFF2-40B4-BE49-F238E27FC236}">
                <a16:creationId xmlns:a16="http://schemas.microsoft.com/office/drawing/2014/main" id="{34D26A1F-778A-AC2E-7349-B105E5028B83}"/>
              </a:ext>
            </a:extLst>
          </p:cNvPr>
          <p:cNvSpPr/>
          <p:nvPr/>
        </p:nvSpPr>
        <p:spPr>
          <a:xfrm>
            <a:off x="4034097" y="4721641"/>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C1340C64-9F65-F69A-AA58-6D61E9AE2904}"/>
              </a:ext>
            </a:extLst>
          </p:cNvPr>
          <p:cNvSpPr/>
          <p:nvPr/>
        </p:nvSpPr>
        <p:spPr>
          <a:xfrm>
            <a:off x="477632" y="4721641"/>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298CA3DA-FB9B-206B-729E-0976E3F81B4E}"/>
              </a:ext>
            </a:extLst>
          </p:cNvPr>
          <p:cNvSpPr txBox="1"/>
          <p:nvPr/>
        </p:nvSpPr>
        <p:spPr>
          <a:xfrm rot="5400000">
            <a:off x="519164" y="7385366"/>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8 resources to complete your task and crack the code! Be sure to record answers on our group answer sheet. </a:t>
            </a:r>
          </a:p>
        </p:txBody>
      </p:sp>
      <p:sp>
        <p:nvSpPr>
          <p:cNvPr id="40" name="TextBox 39">
            <a:extLst>
              <a:ext uri="{FF2B5EF4-FFF2-40B4-BE49-F238E27FC236}">
                <a16:creationId xmlns:a16="http://schemas.microsoft.com/office/drawing/2014/main" id="{E371ECBE-36B0-DDF8-5127-67F7A5FFABA8}"/>
              </a:ext>
            </a:extLst>
          </p:cNvPr>
          <p:cNvSpPr txBox="1"/>
          <p:nvPr/>
        </p:nvSpPr>
        <p:spPr>
          <a:xfrm rot="16200000">
            <a:off x="4549061" y="7355848"/>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8 resources to complete your task and crack the code! Be sure to record answers on our group answer sheet. </a:t>
            </a:r>
          </a:p>
        </p:txBody>
      </p:sp>
      <p:sp>
        <p:nvSpPr>
          <p:cNvPr id="6" name="TextBox 5">
            <a:extLst>
              <a:ext uri="{FF2B5EF4-FFF2-40B4-BE49-F238E27FC236}">
                <a16:creationId xmlns:a16="http://schemas.microsoft.com/office/drawing/2014/main" id="{7AD63ED4-77EF-F809-9AA5-806B45E3B5A8}"/>
              </a:ext>
            </a:extLst>
          </p:cNvPr>
          <p:cNvSpPr txBox="1"/>
          <p:nvPr/>
        </p:nvSpPr>
        <p:spPr>
          <a:xfrm rot="5400000">
            <a:off x="984257" y="56666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6" name="TextBox 15">
            <a:extLst>
              <a:ext uri="{FF2B5EF4-FFF2-40B4-BE49-F238E27FC236}">
                <a16:creationId xmlns:a16="http://schemas.microsoft.com/office/drawing/2014/main" id="{48BC7715-5DEF-399B-73A2-4769F77A0255}"/>
              </a:ext>
            </a:extLst>
          </p:cNvPr>
          <p:cNvSpPr txBox="1"/>
          <p:nvPr/>
        </p:nvSpPr>
        <p:spPr>
          <a:xfrm rot="5400000">
            <a:off x="978454" y="518207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7" name="TextBox 16">
            <a:extLst>
              <a:ext uri="{FF2B5EF4-FFF2-40B4-BE49-F238E27FC236}">
                <a16:creationId xmlns:a16="http://schemas.microsoft.com/office/drawing/2014/main" id="{AB4FA1BB-2AB5-9F69-8C1B-377C0B3EFDA2}"/>
              </a:ext>
            </a:extLst>
          </p:cNvPr>
          <p:cNvSpPr txBox="1"/>
          <p:nvPr/>
        </p:nvSpPr>
        <p:spPr>
          <a:xfrm rot="16200000">
            <a:off x="4753969" y="5176504"/>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0" name="TextBox 19">
            <a:extLst>
              <a:ext uri="{FF2B5EF4-FFF2-40B4-BE49-F238E27FC236}">
                <a16:creationId xmlns:a16="http://schemas.microsoft.com/office/drawing/2014/main" id="{029CEDBB-C5DA-CECA-BA06-801973F50A74}"/>
              </a:ext>
            </a:extLst>
          </p:cNvPr>
          <p:cNvSpPr txBox="1"/>
          <p:nvPr/>
        </p:nvSpPr>
        <p:spPr>
          <a:xfrm rot="16200000">
            <a:off x="4793633" y="566666"/>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Tree>
    <p:extLst>
      <p:ext uri="{BB962C8B-B14F-4D97-AF65-F5344CB8AC3E}">
        <p14:creationId xmlns:p14="http://schemas.microsoft.com/office/powerpoint/2010/main" val="2359550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A260171-B75C-A675-30D6-94DD4D64A3AB}"/>
              </a:ext>
            </a:extLst>
          </p:cNvPr>
          <p:cNvGrpSpPr/>
          <p:nvPr/>
        </p:nvGrpSpPr>
        <p:grpSpPr>
          <a:xfrm rot="5400000">
            <a:off x="-1989185" y="2189598"/>
            <a:ext cx="4272713" cy="192806"/>
            <a:chOff x="224467" y="8778655"/>
            <a:chExt cx="6409066" cy="289209"/>
          </a:xfrm>
        </p:grpSpPr>
        <p:pic>
          <p:nvPicPr>
            <p:cNvPr id="4" name="Picture 3">
              <a:extLst>
                <a:ext uri="{FF2B5EF4-FFF2-40B4-BE49-F238E27FC236}">
                  <a16:creationId xmlns:a16="http://schemas.microsoft.com/office/drawing/2014/main" id="{D10022EA-EB3F-2E81-559A-4FBCDEB82B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A88BB4D0-F03F-65AC-7EAA-CFABB83316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pic>
        <p:nvPicPr>
          <p:cNvPr id="14" name="Picture 13">
            <a:extLst>
              <a:ext uri="{FF2B5EF4-FFF2-40B4-BE49-F238E27FC236}">
                <a16:creationId xmlns:a16="http://schemas.microsoft.com/office/drawing/2014/main" id="{BA77A140-E219-EF26-76CC-77AFE81F10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098192" y="654279"/>
            <a:ext cx="1114161" cy="104880"/>
          </a:xfrm>
          <a:prstGeom prst="rect">
            <a:avLst/>
          </a:prstGeom>
        </p:spPr>
      </p:pic>
      <p:pic>
        <p:nvPicPr>
          <p:cNvPr id="15" name="Picture 14" descr="Logo&#10;&#10;Description automatically generated">
            <a:extLst>
              <a:ext uri="{FF2B5EF4-FFF2-40B4-BE49-F238E27FC236}">
                <a16:creationId xmlns:a16="http://schemas.microsoft.com/office/drawing/2014/main" id="{26046CC0-1A57-D79D-EB46-27D5B10329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324453" y="3995129"/>
            <a:ext cx="661640" cy="192806"/>
          </a:xfrm>
          <a:prstGeom prst="rect">
            <a:avLst/>
          </a:prstGeom>
        </p:spPr>
      </p:pic>
      <p:sp>
        <p:nvSpPr>
          <p:cNvPr id="16" name="Rectangle 15">
            <a:extLst>
              <a:ext uri="{FF2B5EF4-FFF2-40B4-BE49-F238E27FC236}">
                <a16:creationId xmlns:a16="http://schemas.microsoft.com/office/drawing/2014/main" id="{8F31BA92-F936-0CB2-3D60-1F175F49DEE7}"/>
              </a:ext>
            </a:extLst>
          </p:cNvPr>
          <p:cNvSpPr/>
          <p:nvPr/>
        </p:nvSpPr>
        <p:spPr>
          <a:xfrm rot="5400000">
            <a:off x="826687" y="2107575"/>
            <a:ext cx="4572004" cy="356840"/>
          </a:xfrm>
          <a:prstGeom prst="rect">
            <a:avLst/>
          </a:prstGeom>
          <a:solidFill>
            <a:srgbClr val="FFC7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7</a:t>
            </a:r>
          </a:p>
        </p:txBody>
      </p:sp>
      <p:sp>
        <p:nvSpPr>
          <p:cNvPr id="17" name="Rectangle 16">
            <a:extLst>
              <a:ext uri="{FF2B5EF4-FFF2-40B4-BE49-F238E27FC236}">
                <a16:creationId xmlns:a16="http://schemas.microsoft.com/office/drawing/2014/main" id="{078B19A8-ED6D-8DA7-5285-1587E7C0DA83}"/>
              </a:ext>
            </a:extLst>
          </p:cNvPr>
          <p:cNvSpPr/>
          <p:nvPr/>
        </p:nvSpPr>
        <p:spPr>
          <a:xfrm rot="16200000">
            <a:off x="1481907" y="2107575"/>
            <a:ext cx="4572004" cy="356840"/>
          </a:xfrm>
          <a:prstGeom prst="rect">
            <a:avLst/>
          </a:prstGeom>
          <a:solidFill>
            <a:srgbClr val="FFC7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7</a:t>
            </a:r>
          </a:p>
        </p:txBody>
      </p:sp>
      <p:sp>
        <p:nvSpPr>
          <p:cNvPr id="6" name="Rectangle 5">
            <a:extLst>
              <a:ext uri="{FF2B5EF4-FFF2-40B4-BE49-F238E27FC236}">
                <a16:creationId xmlns:a16="http://schemas.microsoft.com/office/drawing/2014/main" id="{885BA5A2-1952-3CF5-C78B-4DCE176A14E3}"/>
              </a:ext>
            </a:extLst>
          </p:cNvPr>
          <p:cNvSpPr/>
          <p:nvPr/>
        </p:nvSpPr>
        <p:spPr>
          <a:xfrm>
            <a:off x="451560"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D6BCFD8-2491-59D2-EE52-2B8B5565C989}"/>
              </a:ext>
            </a:extLst>
          </p:cNvPr>
          <p:cNvSpPr/>
          <p:nvPr/>
        </p:nvSpPr>
        <p:spPr>
          <a:xfrm>
            <a:off x="4041049" y="149638"/>
            <a:ext cx="2353786" cy="4272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122F4EC-BF23-3CF0-CF1A-0E58AF889908}"/>
              </a:ext>
            </a:extLst>
          </p:cNvPr>
          <p:cNvSpPr txBox="1"/>
          <p:nvPr/>
        </p:nvSpPr>
        <p:spPr>
          <a:xfrm rot="5400000">
            <a:off x="377440" y="2772325"/>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7 resources to complete your task and crack the code! Be sure to record answers on our group answer sheet. </a:t>
            </a:r>
          </a:p>
        </p:txBody>
      </p:sp>
      <p:sp>
        <p:nvSpPr>
          <p:cNvPr id="12" name="TextBox 11">
            <a:extLst>
              <a:ext uri="{FF2B5EF4-FFF2-40B4-BE49-F238E27FC236}">
                <a16:creationId xmlns:a16="http://schemas.microsoft.com/office/drawing/2014/main" id="{66F1C1AA-2404-A7E1-CA87-90FDFDFFF7EC}"/>
              </a:ext>
            </a:extLst>
          </p:cNvPr>
          <p:cNvSpPr txBox="1"/>
          <p:nvPr/>
        </p:nvSpPr>
        <p:spPr>
          <a:xfrm rot="16200000">
            <a:off x="4580083" y="2763169"/>
            <a:ext cx="1929343" cy="1200329"/>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Use the Task 7 resources to complete your task and crack the code! Be sure to record answers on our group answer sheet. </a:t>
            </a:r>
          </a:p>
        </p:txBody>
      </p:sp>
      <p:sp>
        <p:nvSpPr>
          <p:cNvPr id="7" name="TextBox 6">
            <a:extLst>
              <a:ext uri="{FF2B5EF4-FFF2-40B4-BE49-F238E27FC236}">
                <a16:creationId xmlns:a16="http://schemas.microsoft.com/office/drawing/2014/main" id="{E111D944-15E7-F7B5-1F6A-69453984ABD5}"/>
              </a:ext>
            </a:extLst>
          </p:cNvPr>
          <p:cNvSpPr txBox="1"/>
          <p:nvPr/>
        </p:nvSpPr>
        <p:spPr>
          <a:xfrm rot="5400000">
            <a:off x="984257" y="566667"/>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1" name="TextBox 10">
            <a:extLst>
              <a:ext uri="{FF2B5EF4-FFF2-40B4-BE49-F238E27FC236}">
                <a16:creationId xmlns:a16="http://schemas.microsoft.com/office/drawing/2014/main" id="{B0946885-063D-693C-CE05-2A45FD966D6F}"/>
              </a:ext>
            </a:extLst>
          </p:cNvPr>
          <p:cNvSpPr txBox="1"/>
          <p:nvPr/>
        </p:nvSpPr>
        <p:spPr>
          <a:xfrm rot="16200000">
            <a:off x="4793633" y="566666"/>
            <a:ext cx="1299997" cy="923330"/>
          </a:xfrm>
          <a:prstGeom prst="rect">
            <a:avLst/>
          </a:prstGeom>
          <a:noFill/>
        </p:spPr>
        <p:txBody>
          <a:bodyPr wrap="square" rtlCol="0">
            <a:spAutoFit/>
          </a:bodyPr>
          <a:lstStyle/>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picture </a:t>
            </a: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Tree>
    <p:extLst>
      <p:ext uri="{BB962C8B-B14F-4D97-AF65-F5344CB8AC3E}">
        <p14:creationId xmlns:p14="http://schemas.microsoft.com/office/powerpoint/2010/main" val="1956556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800" dirty="0">
              <a:latin typeface="Arial Black" panose="020B0A04020102020204" pitchFamily="34" charset="0"/>
            </a:endParaRPr>
          </a:p>
        </p:txBody>
      </p:sp>
      <p:pic>
        <p:nvPicPr>
          <p:cNvPr id="6" name="Picture 5">
            <a:extLst>
              <a:ext uri="{FF2B5EF4-FFF2-40B4-BE49-F238E27FC236}">
                <a16:creationId xmlns:a16="http://schemas.microsoft.com/office/drawing/2014/main" id="{C8C2624A-A87F-8CA4-911F-632ACB05AC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7" name="Picture 6" descr="Logo&#10;&#10;Description automatically generated">
            <a:extLst>
              <a:ext uri="{FF2B5EF4-FFF2-40B4-BE49-F238E27FC236}">
                <a16:creationId xmlns:a16="http://schemas.microsoft.com/office/drawing/2014/main" id="{C278AEB3-6DF1-7272-FBEE-43984A4762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8" name="Rectangle 7">
            <a:extLst>
              <a:ext uri="{FF2B5EF4-FFF2-40B4-BE49-F238E27FC236}">
                <a16:creationId xmlns:a16="http://schemas.microsoft.com/office/drawing/2014/main" id="{D9E7B687-D267-FD82-440F-360E8832B315}"/>
              </a:ext>
            </a:extLst>
          </p:cNvPr>
          <p:cNvSpPr/>
          <p:nvPr/>
        </p:nvSpPr>
        <p:spPr>
          <a:xfrm>
            <a:off x="109182" y="945655"/>
            <a:ext cx="6639636" cy="19919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5B0D4032-F319-9A9F-86BD-B9054717FC82}"/>
              </a:ext>
            </a:extLst>
          </p:cNvPr>
          <p:cNvSpPr/>
          <p:nvPr/>
        </p:nvSpPr>
        <p:spPr>
          <a:xfrm>
            <a:off x="109182" y="3018991"/>
            <a:ext cx="6639636" cy="749961"/>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3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Answer the questions on your group answer key. Get approval of correct code before moving on to task 2. </a:t>
            </a:r>
          </a:p>
        </p:txBody>
      </p:sp>
      <p:sp>
        <p:nvSpPr>
          <p:cNvPr id="3" name="Rectangle 2">
            <a:extLst>
              <a:ext uri="{FF2B5EF4-FFF2-40B4-BE49-F238E27FC236}">
                <a16:creationId xmlns:a16="http://schemas.microsoft.com/office/drawing/2014/main" id="{7AE9C86A-D79A-0CF1-B437-FB7FA0798D51}"/>
              </a:ext>
            </a:extLst>
          </p:cNvPr>
          <p:cNvSpPr/>
          <p:nvPr/>
        </p:nvSpPr>
        <p:spPr>
          <a:xfrm>
            <a:off x="0" y="4720761"/>
            <a:ext cx="1596788" cy="780585"/>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a:t>
            </a:r>
          </a:p>
        </p:txBody>
      </p:sp>
      <p:sp>
        <p:nvSpPr>
          <p:cNvPr id="12" name="Rectangle 11">
            <a:extLst>
              <a:ext uri="{FF2B5EF4-FFF2-40B4-BE49-F238E27FC236}">
                <a16:creationId xmlns:a16="http://schemas.microsoft.com/office/drawing/2014/main" id="{0AF6C72B-753F-FABD-E54C-414678A9E19A}"/>
              </a:ext>
            </a:extLst>
          </p:cNvPr>
          <p:cNvSpPr/>
          <p:nvPr/>
        </p:nvSpPr>
        <p:spPr>
          <a:xfrm>
            <a:off x="1596788" y="4720761"/>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800" dirty="0">
              <a:latin typeface="Arial Black" panose="020B0A04020102020204" pitchFamily="34" charset="0"/>
            </a:endParaRPr>
          </a:p>
        </p:txBody>
      </p:sp>
      <p:pic>
        <p:nvPicPr>
          <p:cNvPr id="17" name="Picture 16">
            <a:extLst>
              <a:ext uri="{FF2B5EF4-FFF2-40B4-BE49-F238E27FC236}">
                <a16:creationId xmlns:a16="http://schemas.microsoft.com/office/drawing/2014/main" id="{41FD865E-ABEA-C853-855D-36EEA3409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080948"/>
            <a:ext cx="1671241" cy="157320"/>
          </a:xfrm>
          <a:prstGeom prst="rect">
            <a:avLst/>
          </a:prstGeom>
        </p:spPr>
      </p:pic>
      <p:pic>
        <p:nvPicPr>
          <p:cNvPr id="18" name="Picture 17" descr="Logo&#10;&#10;Description automatically generated">
            <a:extLst>
              <a:ext uri="{FF2B5EF4-FFF2-40B4-BE49-F238E27FC236}">
                <a16:creationId xmlns:a16="http://schemas.microsoft.com/office/drawing/2014/main" id="{1EE73134-2450-1FE7-51F1-09D69EC179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015003"/>
            <a:ext cx="992459" cy="289209"/>
          </a:xfrm>
          <a:prstGeom prst="rect">
            <a:avLst/>
          </a:prstGeom>
        </p:spPr>
      </p:pic>
      <p:sp>
        <p:nvSpPr>
          <p:cNvPr id="19" name="TextBox 18">
            <a:extLst>
              <a:ext uri="{FF2B5EF4-FFF2-40B4-BE49-F238E27FC236}">
                <a16:creationId xmlns:a16="http://schemas.microsoft.com/office/drawing/2014/main" id="{6868F2BD-0056-57F0-F13A-AC398B129351}"/>
              </a:ext>
            </a:extLst>
          </p:cNvPr>
          <p:cNvSpPr txBox="1"/>
          <p:nvPr/>
        </p:nvSpPr>
        <p:spPr>
          <a:xfrm>
            <a:off x="0" y="4393576"/>
            <a:ext cx="6858000" cy="369332"/>
          </a:xfrm>
          <a:prstGeom prst="rect">
            <a:avLst/>
          </a:prstGeom>
          <a:noFill/>
        </p:spPr>
        <p:txBody>
          <a:bodyPr wrap="square" rtlCol="0">
            <a:spAutoFit/>
          </a:bodyPr>
          <a:lstStyle/>
          <a:p>
            <a:r>
              <a:rPr lang="en-US" dirty="0"/>
              <a:t>- - - - - - - - - - - - - - - - - - - - - - - - - - - - - - - - - - - - - - - - - - - - - - - - - - - - - - - </a:t>
            </a:r>
          </a:p>
        </p:txBody>
      </p:sp>
      <p:sp>
        <p:nvSpPr>
          <p:cNvPr id="10" name="Rectangle 9">
            <a:extLst>
              <a:ext uri="{FF2B5EF4-FFF2-40B4-BE49-F238E27FC236}">
                <a16:creationId xmlns:a16="http://schemas.microsoft.com/office/drawing/2014/main" id="{D44BE290-A957-BAF3-A8E2-5FFA2F6F771C}"/>
              </a:ext>
            </a:extLst>
          </p:cNvPr>
          <p:cNvSpPr/>
          <p:nvPr/>
        </p:nvSpPr>
        <p:spPr>
          <a:xfrm>
            <a:off x="109182" y="5643395"/>
            <a:ext cx="6639636" cy="19919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859F58E3-9EC5-CFD2-24C0-5193AFF7EFD0}"/>
              </a:ext>
            </a:extLst>
          </p:cNvPr>
          <p:cNvSpPr/>
          <p:nvPr/>
        </p:nvSpPr>
        <p:spPr>
          <a:xfrm>
            <a:off x="109182" y="7716731"/>
            <a:ext cx="6639636" cy="749961"/>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3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Answer the questions on your group answer key. Get approval of correct code before moving on to task 2. </a:t>
            </a:r>
          </a:p>
        </p:txBody>
      </p:sp>
      <p:sp>
        <p:nvSpPr>
          <p:cNvPr id="9" name="TextBox 8">
            <a:extLst>
              <a:ext uri="{FF2B5EF4-FFF2-40B4-BE49-F238E27FC236}">
                <a16:creationId xmlns:a16="http://schemas.microsoft.com/office/drawing/2014/main" id="{BBB5D625-FD56-5BE7-B176-DF15907B67CB}"/>
              </a:ext>
            </a:extLst>
          </p:cNvPr>
          <p:cNvSpPr txBox="1"/>
          <p:nvPr/>
        </p:nvSpPr>
        <p:spPr>
          <a:xfrm>
            <a:off x="1678328" y="165070"/>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3" name="TextBox 12">
            <a:extLst>
              <a:ext uri="{FF2B5EF4-FFF2-40B4-BE49-F238E27FC236}">
                <a16:creationId xmlns:a16="http://schemas.microsoft.com/office/drawing/2014/main" id="{C6D4A332-CA08-EC8A-0193-21CE02EEC02E}"/>
              </a:ext>
            </a:extLst>
          </p:cNvPr>
          <p:cNvSpPr txBox="1"/>
          <p:nvPr/>
        </p:nvSpPr>
        <p:spPr>
          <a:xfrm>
            <a:off x="1678327" y="4947461"/>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4" name="TextBox 13">
            <a:extLst>
              <a:ext uri="{FF2B5EF4-FFF2-40B4-BE49-F238E27FC236}">
                <a16:creationId xmlns:a16="http://schemas.microsoft.com/office/drawing/2014/main" id="{C66858A4-A90B-7404-2273-1EAC6F36B707}"/>
              </a:ext>
            </a:extLst>
          </p:cNvPr>
          <p:cNvSpPr txBox="1"/>
          <p:nvPr/>
        </p:nvSpPr>
        <p:spPr>
          <a:xfrm>
            <a:off x="224467" y="1012036"/>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
        <p:nvSpPr>
          <p:cNvPr id="15" name="TextBox 14">
            <a:extLst>
              <a:ext uri="{FF2B5EF4-FFF2-40B4-BE49-F238E27FC236}">
                <a16:creationId xmlns:a16="http://schemas.microsoft.com/office/drawing/2014/main" id="{A5B83C99-8CFF-DAEA-2DAC-E602E3F160CD}"/>
              </a:ext>
            </a:extLst>
          </p:cNvPr>
          <p:cNvSpPr txBox="1"/>
          <p:nvPr/>
        </p:nvSpPr>
        <p:spPr>
          <a:xfrm>
            <a:off x="224467" y="5715105"/>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Tree>
    <p:extLst>
      <p:ext uri="{BB962C8B-B14F-4D97-AF65-F5344CB8AC3E}">
        <p14:creationId xmlns:p14="http://schemas.microsoft.com/office/powerpoint/2010/main" val="3912964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BEBACFDD-174A-F0F8-39B6-9A4828CC5723}"/>
              </a:ext>
            </a:extLst>
          </p:cNvPr>
          <p:cNvSpPr txBox="1"/>
          <p:nvPr/>
        </p:nvSpPr>
        <p:spPr>
          <a:xfrm>
            <a:off x="0" y="4393576"/>
            <a:ext cx="6858000" cy="369332"/>
          </a:xfrm>
          <a:prstGeom prst="rect">
            <a:avLst/>
          </a:prstGeom>
          <a:noFill/>
        </p:spPr>
        <p:txBody>
          <a:bodyPr wrap="square" rtlCol="0">
            <a:spAutoFit/>
          </a:bodyPr>
          <a:lstStyle/>
          <a:p>
            <a:r>
              <a:rPr lang="en-US" dirty="0"/>
              <a:t>- - - - - - - - - - - - - - - - - - - - - - - - - - - - - - - - - - - - - - - - - - - - - - - - - - - - - - - </a:t>
            </a:r>
          </a:p>
        </p:txBody>
      </p:sp>
      <p:pic>
        <p:nvPicPr>
          <p:cNvPr id="4" name="Picture 3">
            <a:extLst>
              <a:ext uri="{FF2B5EF4-FFF2-40B4-BE49-F238E27FC236}">
                <a16:creationId xmlns:a16="http://schemas.microsoft.com/office/drawing/2014/main" id="{F9AE5F04-A5BC-4AD9-9D5D-408E261399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147828"/>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C08990D0-7430-2F02-9C6E-A7EDD1E4D4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081883"/>
            <a:ext cx="992459" cy="289209"/>
          </a:xfrm>
          <a:prstGeom prst="rect">
            <a:avLst/>
          </a:prstGeom>
        </p:spPr>
      </p:pic>
      <p:pic>
        <p:nvPicPr>
          <p:cNvPr id="7" name="Picture 6">
            <a:extLst>
              <a:ext uri="{FF2B5EF4-FFF2-40B4-BE49-F238E27FC236}">
                <a16:creationId xmlns:a16="http://schemas.microsoft.com/office/drawing/2014/main" id="{5CD1AC03-10C4-9453-58EB-4903E7565E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8" name="Picture 7" descr="Logo&#10;&#10;Description automatically generated">
            <a:extLst>
              <a:ext uri="{FF2B5EF4-FFF2-40B4-BE49-F238E27FC236}">
                <a16:creationId xmlns:a16="http://schemas.microsoft.com/office/drawing/2014/main" id="{EAC89A1D-3DAE-0871-F0C7-3222B5130D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11" name="Rectangle 10">
            <a:extLst>
              <a:ext uri="{FF2B5EF4-FFF2-40B4-BE49-F238E27FC236}">
                <a16:creationId xmlns:a16="http://schemas.microsoft.com/office/drawing/2014/main" id="{EEF2C187-2E59-147D-9A27-D049E786F1C0}"/>
              </a:ext>
            </a:extLst>
          </p:cNvPr>
          <p:cNvSpPr/>
          <p:nvPr/>
        </p:nvSpPr>
        <p:spPr>
          <a:xfrm>
            <a:off x="109182" y="4683087"/>
            <a:ext cx="6639636" cy="3783574"/>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a:lnSpc>
                <a:spcPct val="150000"/>
              </a:lnSpc>
              <a:buClr>
                <a:schemeClr val="tx1"/>
              </a:buClr>
            </a:pPr>
            <a:endParaRPr lang="en-US" sz="1200" i="1" dirty="0">
              <a:solidFill>
                <a:srgbClr val="DC4405"/>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6D314007-3BF7-3697-5B94-1EBC6BB8BA19}"/>
              </a:ext>
            </a:extLst>
          </p:cNvPr>
          <p:cNvSpPr/>
          <p:nvPr/>
        </p:nvSpPr>
        <p:spPr>
          <a:xfrm>
            <a:off x="109182" y="43438"/>
            <a:ext cx="6639636" cy="3783574"/>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marL="228600" indent="-228600">
              <a:lnSpc>
                <a:spcPct val="300000"/>
              </a:lnSpc>
              <a:buClr>
                <a:schemeClr val="tx1"/>
              </a:buClr>
              <a:buFont typeface="+mj-lt"/>
              <a:buAutoNum type="arabicPeriod"/>
            </a:pPr>
            <a:r>
              <a:rPr lang="en-US" sz="1200" i="1" dirty="0">
                <a:solidFill>
                  <a:srgbClr val="DC4405"/>
                </a:solidFill>
                <a:latin typeface="Arial" panose="020B0604020202020204" pitchFamily="34" charset="0"/>
                <a:cs typeface="Arial" panose="020B0604020202020204" pitchFamily="34" charset="0"/>
              </a:rPr>
              <a:t>Type question here. Answer should be one word.</a:t>
            </a:r>
          </a:p>
          <a:p>
            <a:pPr>
              <a:lnSpc>
                <a:spcPct val="150000"/>
              </a:lnSpc>
              <a:buClr>
                <a:schemeClr val="tx1"/>
              </a:buClr>
            </a:pPr>
            <a:endParaRPr lang="en-US" sz="1200" i="1" dirty="0">
              <a:solidFill>
                <a:srgbClr val="DC440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1004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a:t>
            </a:r>
            <a:r>
              <a:rPr lang="en-US" sz="2800" b="1" dirty="0">
                <a:solidFill>
                  <a:schemeClr val="tx1"/>
                </a:solidFill>
                <a:latin typeface="Arial" panose="020B0604020202020204" pitchFamily="34" charset="0"/>
                <a:cs typeface="Arial" panose="020B0604020202020204" pitchFamily="34" charset="0"/>
              </a:rPr>
              <a:t> 2</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pic>
        <p:nvPicPr>
          <p:cNvPr id="5" name="Picture 4">
            <a:extLst>
              <a:ext uri="{FF2B5EF4-FFF2-40B4-BE49-F238E27FC236}">
                <a16:creationId xmlns:a16="http://schemas.microsoft.com/office/drawing/2014/main" id="{BCE53F78-7B97-830F-6B3F-8CB6F1F94E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F3D72FEC-FE14-812B-21DD-CD9E0D38A9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7" name="Rectangle 6">
            <a:extLst>
              <a:ext uri="{FF2B5EF4-FFF2-40B4-BE49-F238E27FC236}">
                <a16:creationId xmlns:a16="http://schemas.microsoft.com/office/drawing/2014/main" id="{5A7500B0-A297-C40D-5BEC-13587700D596}"/>
              </a:ext>
            </a:extLst>
          </p:cNvPr>
          <p:cNvSpPr/>
          <p:nvPr/>
        </p:nvSpPr>
        <p:spPr>
          <a:xfrm>
            <a:off x="109182" y="874323"/>
            <a:ext cx="6639636" cy="1173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24CC611E-EE58-7166-A560-FD5695131AE6}"/>
              </a:ext>
            </a:extLst>
          </p:cNvPr>
          <p:cNvSpPr/>
          <p:nvPr/>
        </p:nvSpPr>
        <p:spPr>
          <a:xfrm>
            <a:off x="109182" y="2165330"/>
            <a:ext cx="6639636" cy="585111"/>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Use the hieroglyphics cipher tool to decode the clues from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Answer the questions on your group answer key. Get approval of correct code before moving on to task 3. </a:t>
            </a:r>
          </a:p>
        </p:txBody>
      </p:sp>
      <p:sp>
        <p:nvSpPr>
          <p:cNvPr id="8" name="TextBox 7">
            <a:extLst>
              <a:ext uri="{FF2B5EF4-FFF2-40B4-BE49-F238E27FC236}">
                <a16:creationId xmlns:a16="http://schemas.microsoft.com/office/drawing/2014/main" id="{65EC0756-9DD4-3F2E-AA3D-903E7DAF82C2}"/>
              </a:ext>
            </a:extLst>
          </p:cNvPr>
          <p:cNvSpPr txBox="1"/>
          <p:nvPr/>
        </p:nvSpPr>
        <p:spPr>
          <a:xfrm>
            <a:off x="1678328" y="165070"/>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0" name="TextBox 9">
            <a:extLst>
              <a:ext uri="{FF2B5EF4-FFF2-40B4-BE49-F238E27FC236}">
                <a16:creationId xmlns:a16="http://schemas.microsoft.com/office/drawing/2014/main" id="{92E3C000-1A8E-CA13-B7B2-6EB92E509FB3}"/>
              </a:ext>
            </a:extLst>
          </p:cNvPr>
          <p:cNvSpPr txBox="1"/>
          <p:nvPr/>
        </p:nvSpPr>
        <p:spPr>
          <a:xfrm>
            <a:off x="224467" y="1012036"/>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graphicFrame>
        <p:nvGraphicFramePr>
          <p:cNvPr id="11" name="Table 11">
            <a:extLst>
              <a:ext uri="{FF2B5EF4-FFF2-40B4-BE49-F238E27FC236}">
                <a16:creationId xmlns:a16="http://schemas.microsoft.com/office/drawing/2014/main" id="{F0B7B486-CC8B-98F2-0265-0D4399A94420}"/>
              </a:ext>
            </a:extLst>
          </p:cNvPr>
          <p:cNvGraphicFramePr>
            <a:graphicFrameLocks noGrp="1"/>
          </p:cNvGraphicFramePr>
          <p:nvPr>
            <p:extLst>
              <p:ext uri="{D42A27DB-BD31-4B8C-83A1-F6EECF244321}">
                <p14:modId xmlns:p14="http://schemas.microsoft.com/office/powerpoint/2010/main" val="1627305642"/>
              </p:ext>
            </p:extLst>
          </p:nvPr>
        </p:nvGraphicFramePr>
        <p:xfrm>
          <a:off x="224467" y="2868372"/>
          <a:ext cx="6309360" cy="5598289"/>
        </p:xfrm>
        <a:graphic>
          <a:graphicData uri="http://schemas.openxmlformats.org/drawingml/2006/table">
            <a:tbl>
              <a:tblPr firstRow="1" bandRow="1">
                <a:tableStyleId>{5C22544A-7EE6-4342-B048-85BDC9FD1C3A}</a:tableStyleId>
              </a:tblPr>
              <a:tblGrid>
                <a:gridCol w="788670">
                  <a:extLst>
                    <a:ext uri="{9D8B030D-6E8A-4147-A177-3AD203B41FA5}">
                      <a16:colId xmlns:a16="http://schemas.microsoft.com/office/drawing/2014/main" val="2927271456"/>
                    </a:ext>
                  </a:extLst>
                </a:gridCol>
                <a:gridCol w="788670">
                  <a:extLst>
                    <a:ext uri="{9D8B030D-6E8A-4147-A177-3AD203B41FA5}">
                      <a16:colId xmlns:a16="http://schemas.microsoft.com/office/drawing/2014/main" val="1225888407"/>
                    </a:ext>
                  </a:extLst>
                </a:gridCol>
                <a:gridCol w="788670">
                  <a:extLst>
                    <a:ext uri="{9D8B030D-6E8A-4147-A177-3AD203B41FA5}">
                      <a16:colId xmlns:a16="http://schemas.microsoft.com/office/drawing/2014/main" val="2416749238"/>
                    </a:ext>
                  </a:extLst>
                </a:gridCol>
                <a:gridCol w="788670">
                  <a:extLst>
                    <a:ext uri="{9D8B030D-6E8A-4147-A177-3AD203B41FA5}">
                      <a16:colId xmlns:a16="http://schemas.microsoft.com/office/drawing/2014/main" val="1326698405"/>
                    </a:ext>
                  </a:extLst>
                </a:gridCol>
                <a:gridCol w="788670">
                  <a:extLst>
                    <a:ext uri="{9D8B030D-6E8A-4147-A177-3AD203B41FA5}">
                      <a16:colId xmlns:a16="http://schemas.microsoft.com/office/drawing/2014/main" val="1614870972"/>
                    </a:ext>
                  </a:extLst>
                </a:gridCol>
                <a:gridCol w="788670">
                  <a:extLst>
                    <a:ext uri="{9D8B030D-6E8A-4147-A177-3AD203B41FA5}">
                      <a16:colId xmlns:a16="http://schemas.microsoft.com/office/drawing/2014/main" val="4070867215"/>
                    </a:ext>
                  </a:extLst>
                </a:gridCol>
                <a:gridCol w="788670">
                  <a:extLst>
                    <a:ext uri="{9D8B030D-6E8A-4147-A177-3AD203B41FA5}">
                      <a16:colId xmlns:a16="http://schemas.microsoft.com/office/drawing/2014/main" val="3993186487"/>
                    </a:ext>
                  </a:extLst>
                </a:gridCol>
                <a:gridCol w="788670">
                  <a:extLst>
                    <a:ext uri="{9D8B030D-6E8A-4147-A177-3AD203B41FA5}">
                      <a16:colId xmlns:a16="http://schemas.microsoft.com/office/drawing/2014/main" val="4048048464"/>
                    </a:ext>
                  </a:extLst>
                </a:gridCol>
              </a:tblGrid>
              <a:tr h="468836">
                <a:tc gridSpan="8">
                  <a:txBody>
                    <a:bodyPr/>
                    <a:lstStyle/>
                    <a:p>
                      <a:pPr algn="ctr"/>
                      <a:r>
                        <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rPr>
                        <a:t>HIEROGYLYPHICS CIPHER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4653791"/>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0175356"/>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6829691"/>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Q</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59308673"/>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8442532"/>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Z</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8988062"/>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6631012"/>
                  </a:ext>
                </a:extLst>
              </a:tr>
              <a:tr h="732779">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b="1"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91122132"/>
                  </a:ext>
                </a:extLst>
              </a:tr>
            </a:tbl>
          </a:graphicData>
        </a:graphic>
      </p:graphicFrame>
      <p:pic>
        <p:nvPicPr>
          <p:cNvPr id="14" name="Picture 13">
            <a:extLst>
              <a:ext uri="{FF2B5EF4-FFF2-40B4-BE49-F238E27FC236}">
                <a16:creationId xmlns:a16="http://schemas.microsoft.com/office/drawing/2014/main" id="{D52C7311-6EEE-A8C0-BDA3-A3A9A61EE31B}"/>
              </a:ext>
            </a:extLst>
          </p:cNvPr>
          <p:cNvPicPr>
            <a:picLocks noChangeAspect="1"/>
          </p:cNvPicPr>
          <p:nvPr/>
        </p:nvPicPr>
        <p:blipFill>
          <a:blip r:embed="rId5">
            <a:biLevel thresh="75000"/>
          </a:blip>
          <a:stretch>
            <a:fillRect/>
          </a:stretch>
        </p:blipFill>
        <p:spPr>
          <a:xfrm>
            <a:off x="1041943" y="3429965"/>
            <a:ext cx="636385" cy="580561"/>
          </a:xfrm>
          <a:prstGeom prst="rect">
            <a:avLst/>
          </a:prstGeom>
        </p:spPr>
      </p:pic>
      <p:pic>
        <p:nvPicPr>
          <p:cNvPr id="16" name="Picture 15">
            <a:extLst>
              <a:ext uri="{FF2B5EF4-FFF2-40B4-BE49-F238E27FC236}">
                <a16:creationId xmlns:a16="http://schemas.microsoft.com/office/drawing/2014/main" id="{410FA57E-B664-0AFB-F267-AAD9CB704885}"/>
              </a:ext>
            </a:extLst>
          </p:cNvPr>
          <p:cNvPicPr>
            <a:picLocks noChangeAspect="1"/>
          </p:cNvPicPr>
          <p:nvPr/>
        </p:nvPicPr>
        <p:blipFill>
          <a:blip r:embed="rId6">
            <a:biLevel thresh="75000"/>
          </a:blip>
          <a:stretch>
            <a:fillRect/>
          </a:stretch>
        </p:blipFill>
        <p:spPr>
          <a:xfrm>
            <a:off x="1135327" y="4138677"/>
            <a:ext cx="543001" cy="581106"/>
          </a:xfrm>
          <a:prstGeom prst="rect">
            <a:avLst/>
          </a:prstGeom>
        </p:spPr>
      </p:pic>
      <p:pic>
        <p:nvPicPr>
          <p:cNvPr id="18" name="Picture 17">
            <a:extLst>
              <a:ext uri="{FF2B5EF4-FFF2-40B4-BE49-F238E27FC236}">
                <a16:creationId xmlns:a16="http://schemas.microsoft.com/office/drawing/2014/main" id="{5A1FF1D0-6A2A-1D8A-470A-ED05FF72F85D}"/>
              </a:ext>
            </a:extLst>
          </p:cNvPr>
          <p:cNvPicPr>
            <a:picLocks noChangeAspect="1"/>
          </p:cNvPicPr>
          <p:nvPr/>
        </p:nvPicPr>
        <p:blipFill>
          <a:blip r:embed="rId7">
            <a:biLevel thresh="75000"/>
          </a:blip>
          <a:stretch>
            <a:fillRect/>
          </a:stretch>
        </p:blipFill>
        <p:spPr>
          <a:xfrm>
            <a:off x="1149616" y="4837714"/>
            <a:ext cx="514422" cy="638264"/>
          </a:xfrm>
          <a:prstGeom prst="rect">
            <a:avLst/>
          </a:prstGeom>
        </p:spPr>
      </p:pic>
      <p:pic>
        <p:nvPicPr>
          <p:cNvPr id="20" name="Picture 19">
            <a:extLst>
              <a:ext uri="{FF2B5EF4-FFF2-40B4-BE49-F238E27FC236}">
                <a16:creationId xmlns:a16="http://schemas.microsoft.com/office/drawing/2014/main" id="{A4000B40-227B-D473-5D74-1D9684F73593}"/>
              </a:ext>
            </a:extLst>
          </p:cNvPr>
          <p:cNvPicPr>
            <a:picLocks noChangeAspect="1"/>
          </p:cNvPicPr>
          <p:nvPr/>
        </p:nvPicPr>
        <p:blipFill>
          <a:blip r:embed="rId8">
            <a:biLevel thresh="75000"/>
          </a:blip>
          <a:stretch>
            <a:fillRect/>
          </a:stretch>
        </p:blipFill>
        <p:spPr>
          <a:xfrm>
            <a:off x="1065759" y="5592438"/>
            <a:ext cx="673450" cy="580560"/>
          </a:xfrm>
          <a:prstGeom prst="rect">
            <a:avLst/>
          </a:prstGeom>
        </p:spPr>
      </p:pic>
      <p:pic>
        <p:nvPicPr>
          <p:cNvPr id="22" name="Picture 21">
            <a:extLst>
              <a:ext uri="{FF2B5EF4-FFF2-40B4-BE49-F238E27FC236}">
                <a16:creationId xmlns:a16="http://schemas.microsoft.com/office/drawing/2014/main" id="{1BA811A8-41A6-E082-EF96-2C48B3799894}"/>
              </a:ext>
            </a:extLst>
          </p:cNvPr>
          <p:cNvPicPr>
            <a:picLocks noChangeAspect="1"/>
          </p:cNvPicPr>
          <p:nvPr/>
        </p:nvPicPr>
        <p:blipFill rotWithShape="1">
          <a:blip r:embed="rId9">
            <a:biLevel thresh="75000"/>
          </a:blip>
          <a:srcRect t="5985"/>
          <a:stretch/>
        </p:blipFill>
        <p:spPr>
          <a:xfrm>
            <a:off x="1149616" y="6315078"/>
            <a:ext cx="514423" cy="663592"/>
          </a:xfrm>
          <a:prstGeom prst="rect">
            <a:avLst/>
          </a:prstGeom>
        </p:spPr>
      </p:pic>
      <p:pic>
        <p:nvPicPr>
          <p:cNvPr id="24" name="Picture 23">
            <a:extLst>
              <a:ext uri="{FF2B5EF4-FFF2-40B4-BE49-F238E27FC236}">
                <a16:creationId xmlns:a16="http://schemas.microsoft.com/office/drawing/2014/main" id="{CE019B28-1CE8-2868-C0EF-C885F6698852}"/>
              </a:ext>
            </a:extLst>
          </p:cNvPr>
          <p:cNvPicPr>
            <a:picLocks noChangeAspect="1"/>
          </p:cNvPicPr>
          <p:nvPr/>
        </p:nvPicPr>
        <p:blipFill>
          <a:blip r:embed="rId10">
            <a:biLevel thresh="75000"/>
          </a:blip>
          <a:stretch>
            <a:fillRect/>
          </a:stretch>
        </p:blipFill>
        <p:spPr>
          <a:xfrm>
            <a:off x="1060086" y="7057890"/>
            <a:ext cx="624117" cy="624117"/>
          </a:xfrm>
          <a:prstGeom prst="rect">
            <a:avLst/>
          </a:prstGeom>
        </p:spPr>
      </p:pic>
      <p:pic>
        <p:nvPicPr>
          <p:cNvPr id="26" name="Picture 25">
            <a:extLst>
              <a:ext uri="{FF2B5EF4-FFF2-40B4-BE49-F238E27FC236}">
                <a16:creationId xmlns:a16="http://schemas.microsoft.com/office/drawing/2014/main" id="{56FADF69-ADC1-035A-E9A8-048755FCA0FA}"/>
              </a:ext>
            </a:extLst>
          </p:cNvPr>
          <p:cNvPicPr>
            <a:picLocks noChangeAspect="1"/>
          </p:cNvPicPr>
          <p:nvPr/>
        </p:nvPicPr>
        <p:blipFill>
          <a:blip r:embed="rId11">
            <a:biLevel thresh="75000"/>
          </a:blip>
          <a:stretch>
            <a:fillRect/>
          </a:stretch>
        </p:blipFill>
        <p:spPr>
          <a:xfrm>
            <a:off x="1041943" y="7760999"/>
            <a:ext cx="636384" cy="623657"/>
          </a:xfrm>
          <a:prstGeom prst="rect">
            <a:avLst/>
          </a:prstGeom>
        </p:spPr>
      </p:pic>
      <p:pic>
        <p:nvPicPr>
          <p:cNvPr id="28" name="Picture 27">
            <a:extLst>
              <a:ext uri="{FF2B5EF4-FFF2-40B4-BE49-F238E27FC236}">
                <a16:creationId xmlns:a16="http://schemas.microsoft.com/office/drawing/2014/main" id="{3D1E6B04-1382-4019-2A0B-53386B411282}"/>
              </a:ext>
            </a:extLst>
          </p:cNvPr>
          <p:cNvPicPr>
            <a:picLocks noChangeAspect="1"/>
          </p:cNvPicPr>
          <p:nvPr/>
        </p:nvPicPr>
        <p:blipFill>
          <a:blip r:embed="rId12">
            <a:biLevel thresh="75000"/>
          </a:blip>
          <a:stretch>
            <a:fillRect/>
          </a:stretch>
        </p:blipFill>
        <p:spPr>
          <a:xfrm>
            <a:off x="2781344" y="3413922"/>
            <a:ext cx="380696" cy="580561"/>
          </a:xfrm>
          <a:prstGeom prst="rect">
            <a:avLst/>
          </a:prstGeom>
        </p:spPr>
      </p:pic>
      <p:pic>
        <p:nvPicPr>
          <p:cNvPr id="30" name="Picture 29">
            <a:extLst>
              <a:ext uri="{FF2B5EF4-FFF2-40B4-BE49-F238E27FC236}">
                <a16:creationId xmlns:a16="http://schemas.microsoft.com/office/drawing/2014/main" id="{A51E96F5-8139-29BF-7C09-01150347D209}"/>
              </a:ext>
            </a:extLst>
          </p:cNvPr>
          <p:cNvPicPr>
            <a:picLocks noChangeAspect="1"/>
          </p:cNvPicPr>
          <p:nvPr/>
        </p:nvPicPr>
        <p:blipFill>
          <a:blip r:embed="rId13">
            <a:biLevel thresh="75000"/>
          </a:blip>
          <a:stretch>
            <a:fillRect/>
          </a:stretch>
        </p:blipFill>
        <p:spPr>
          <a:xfrm>
            <a:off x="2623273" y="4112960"/>
            <a:ext cx="685158" cy="643210"/>
          </a:xfrm>
          <a:prstGeom prst="rect">
            <a:avLst/>
          </a:prstGeom>
        </p:spPr>
      </p:pic>
      <p:pic>
        <p:nvPicPr>
          <p:cNvPr id="32" name="Picture 31">
            <a:extLst>
              <a:ext uri="{FF2B5EF4-FFF2-40B4-BE49-F238E27FC236}">
                <a16:creationId xmlns:a16="http://schemas.microsoft.com/office/drawing/2014/main" id="{1A7C9306-0D91-5563-C90A-8349598D74F2}"/>
              </a:ext>
            </a:extLst>
          </p:cNvPr>
          <p:cNvPicPr>
            <a:picLocks noChangeAspect="1"/>
          </p:cNvPicPr>
          <p:nvPr/>
        </p:nvPicPr>
        <p:blipFill>
          <a:blip r:embed="rId14">
            <a:biLevel thresh="75000"/>
          </a:blip>
          <a:stretch>
            <a:fillRect/>
          </a:stretch>
        </p:blipFill>
        <p:spPr>
          <a:xfrm>
            <a:off x="2704776" y="4874101"/>
            <a:ext cx="457264" cy="628738"/>
          </a:xfrm>
          <a:prstGeom prst="rect">
            <a:avLst/>
          </a:prstGeom>
        </p:spPr>
      </p:pic>
      <p:pic>
        <p:nvPicPr>
          <p:cNvPr id="34" name="Picture 33">
            <a:extLst>
              <a:ext uri="{FF2B5EF4-FFF2-40B4-BE49-F238E27FC236}">
                <a16:creationId xmlns:a16="http://schemas.microsoft.com/office/drawing/2014/main" id="{33C04761-9B7B-E43E-CC2E-213528F379D6}"/>
              </a:ext>
            </a:extLst>
          </p:cNvPr>
          <p:cNvPicPr>
            <a:picLocks noChangeAspect="1"/>
          </p:cNvPicPr>
          <p:nvPr/>
        </p:nvPicPr>
        <p:blipFill>
          <a:blip r:embed="rId15">
            <a:biLevel thresh="75000"/>
          </a:blip>
          <a:stretch>
            <a:fillRect/>
          </a:stretch>
        </p:blipFill>
        <p:spPr>
          <a:xfrm>
            <a:off x="2661907" y="5592438"/>
            <a:ext cx="685158" cy="613036"/>
          </a:xfrm>
          <a:prstGeom prst="rect">
            <a:avLst/>
          </a:prstGeom>
        </p:spPr>
      </p:pic>
      <p:pic>
        <p:nvPicPr>
          <p:cNvPr id="36" name="Picture 35">
            <a:extLst>
              <a:ext uri="{FF2B5EF4-FFF2-40B4-BE49-F238E27FC236}">
                <a16:creationId xmlns:a16="http://schemas.microsoft.com/office/drawing/2014/main" id="{64EF6500-E334-9BD4-6EAE-E82782E0D3C9}"/>
              </a:ext>
            </a:extLst>
          </p:cNvPr>
          <p:cNvPicPr>
            <a:picLocks noChangeAspect="1"/>
          </p:cNvPicPr>
          <p:nvPr/>
        </p:nvPicPr>
        <p:blipFill>
          <a:blip r:embed="rId16">
            <a:biLevel thresh="75000"/>
          </a:blip>
          <a:stretch>
            <a:fillRect/>
          </a:stretch>
        </p:blipFill>
        <p:spPr>
          <a:xfrm>
            <a:off x="2661907" y="6430740"/>
            <a:ext cx="660813" cy="484595"/>
          </a:xfrm>
          <a:prstGeom prst="rect">
            <a:avLst/>
          </a:prstGeom>
        </p:spPr>
      </p:pic>
      <p:pic>
        <p:nvPicPr>
          <p:cNvPr id="38" name="Picture 37">
            <a:extLst>
              <a:ext uri="{FF2B5EF4-FFF2-40B4-BE49-F238E27FC236}">
                <a16:creationId xmlns:a16="http://schemas.microsoft.com/office/drawing/2014/main" id="{A6501446-72F8-45D4-7311-98A7C7E3E743}"/>
              </a:ext>
            </a:extLst>
          </p:cNvPr>
          <p:cNvPicPr>
            <a:picLocks noChangeAspect="1"/>
          </p:cNvPicPr>
          <p:nvPr/>
        </p:nvPicPr>
        <p:blipFill>
          <a:blip r:embed="rId17">
            <a:biLevel thresh="75000"/>
          </a:blip>
          <a:stretch>
            <a:fillRect/>
          </a:stretch>
        </p:blipFill>
        <p:spPr>
          <a:xfrm>
            <a:off x="2733218" y="7003533"/>
            <a:ext cx="486685" cy="700351"/>
          </a:xfrm>
          <a:prstGeom prst="rect">
            <a:avLst/>
          </a:prstGeom>
        </p:spPr>
      </p:pic>
      <p:pic>
        <p:nvPicPr>
          <p:cNvPr id="40" name="Picture 39">
            <a:extLst>
              <a:ext uri="{FF2B5EF4-FFF2-40B4-BE49-F238E27FC236}">
                <a16:creationId xmlns:a16="http://schemas.microsoft.com/office/drawing/2014/main" id="{96904284-C07D-36CC-35A7-6DFC89CB56B4}"/>
              </a:ext>
            </a:extLst>
          </p:cNvPr>
          <p:cNvPicPr>
            <a:picLocks noChangeAspect="1"/>
          </p:cNvPicPr>
          <p:nvPr/>
        </p:nvPicPr>
        <p:blipFill>
          <a:blip r:embed="rId18">
            <a:biLevel thresh="75000"/>
          </a:blip>
          <a:stretch>
            <a:fillRect/>
          </a:stretch>
        </p:blipFill>
        <p:spPr>
          <a:xfrm>
            <a:off x="2665760" y="7845964"/>
            <a:ext cx="660813" cy="498981"/>
          </a:xfrm>
          <a:prstGeom prst="rect">
            <a:avLst/>
          </a:prstGeom>
        </p:spPr>
      </p:pic>
      <p:pic>
        <p:nvPicPr>
          <p:cNvPr id="42" name="Picture 41">
            <a:extLst>
              <a:ext uri="{FF2B5EF4-FFF2-40B4-BE49-F238E27FC236}">
                <a16:creationId xmlns:a16="http://schemas.microsoft.com/office/drawing/2014/main" id="{0C463908-57FE-9C0A-F7A5-7C8744E58224}"/>
              </a:ext>
            </a:extLst>
          </p:cNvPr>
          <p:cNvPicPr>
            <a:picLocks noChangeAspect="1"/>
          </p:cNvPicPr>
          <p:nvPr/>
        </p:nvPicPr>
        <p:blipFill>
          <a:blip r:embed="rId19">
            <a:biLevel thresh="75000"/>
          </a:blip>
          <a:stretch>
            <a:fillRect/>
          </a:stretch>
        </p:blipFill>
        <p:spPr>
          <a:xfrm>
            <a:off x="4309312" y="3387603"/>
            <a:ext cx="503320" cy="637539"/>
          </a:xfrm>
          <a:prstGeom prst="rect">
            <a:avLst/>
          </a:prstGeom>
        </p:spPr>
      </p:pic>
      <p:pic>
        <p:nvPicPr>
          <p:cNvPr id="44" name="Picture 43">
            <a:extLst>
              <a:ext uri="{FF2B5EF4-FFF2-40B4-BE49-F238E27FC236}">
                <a16:creationId xmlns:a16="http://schemas.microsoft.com/office/drawing/2014/main" id="{BF21931A-27AF-42D2-A5A2-D69F067ABD16}"/>
              </a:ext>
            </a:extLst>
          </p:cNvPr>
          <p:cNvPicPr>
            <a:picLocks noChangeAspect="1"/>
          </p:cNvPicPr>
          <p:nvPr/>
        </p:nvPicPr>
        <p:blipFill>
          <a:blip r:embed="rId20">
            <a:biLevel thresh="75000"/>
          </a:blip>
          <a:stretch>
            <a:fillRect/>
          </a:stretch>
        </p:blipFill>
        <p:spPr>
          <a:xfrm>
            <a:off x="4309312" y="4095684"/>
            <a:ext cx="511762" cy="624099"/>
          </a:xfrm>
          <a:prstGeom prst="rect">
            <a:avLst/>
          </a:prstGeom>
        </p:spPr>
      </p:pic>
      <p:pic>
        <p:nvPicPr>
          <p:cNvPr id="46" name="Picture 45">
            <a:extLst>
              <a:ext uri="{FF2B5EF4-FFF2-40B4-BE49-F238E27FC236}">
                <a16:creationId xmlns:a16="http://schemas.microsoft.com/office/drawing/2014/main" id="{36575D52-26DC-B6BE-C6D8-5B41FB161AE1}"/>
              </a:ext>
            </a:extLst>
          </p:cNvPr>
          <p:cNvPicPr>
            <a:picLocks noChangeAspect="1"/>
          </p:cNvPicPr>
          <p:nvPr/>
        </p:nvPicPr>
        <p:blipFill>
          <a:blip r:embed="rId21">
            <a:biLevel thresh="75000"/>
          </a:blip>
          <a:stretch>
            <a:fillRect/>
          </a:stretch>
        </p:blipFill>
        <p:spPr>
          <a:xfrm>
            <a:off x="4309312" y="4899385"/>
            <a:ext cx="563779" cy="576593"/>
          </a:xfrm>
          <a:prstGeom prst="rect">
            <a:avLst/>
          </a:prstGeom>
        </p:spPr>
      </p:pic>
      <p:pic>
        <p:nvPicPr>
          <p:cNvPr id="48" name="Picture 47">
            <a:extLst>
              <a:ext uri="{FF2B5EF4-FFF2-40B4-BE49-F238E27FC236}">
                <a16:creationId xmlns:a16="http://schemas.microsoft.com/office/drawing/2014/main" id="{D768AE05-EDAD-D756-CE81-C753A12F0F1C}"/>
              </a:ext>
            </a:extLst>
          </p:cNvPr>
          <p:cNvPicPr>
            <a:picLocks noChangeAspect="1"/>
          </p:cNvPicPr>
          <p:nvPr/>
        </p:nvPicPr>
        <p:blipFill>
          <a:blip r:embed="rId22">
            <a:biLevel thresh="75000"/>
          </a:blip>
          <a:stretch>
            <a:fillRect/>
          </a:stretch>
        </p:blipFill>
        <p:spPr>
          <a:xfrm>
            <a:off x="4228027" y="5725827"/>
            <a:ext cx="653884" cy="365732"/>
          </a:xfrm>
          <a:prstGeom prst="rect">
            <a:avLst/>
          </a:prstGeom>
        </p:spPr>
      </p:pic>
      <p:pic>
        <p:nvPicPr>
          <p:cNvPr id="50" name="Picture 49">
            <a:extLst>
              <a:ext uri="{FF2B5EF4-FFF2-40B4-BE49-F238E27FC236}">
                <a16:creationId xmlns:a16="http://schemas.microsoft.com/office/drawing/2014/main" id="{3F934AC5-B1C7-BB97-3EE6-9AE41C74EA73}"/>
              </a:ext>
            </a:extLst>
          </p:cNvPr>
          <p:cNvPicPr>
            <a:picLocks noChangeAspect="1"/>
          </p:cNvPicPr>
          <p:nvPr/>
        </p:nvPicPr>
        <p:blipFill>
          <a:blip r:embed="rId23">
            <a:biLevel thresh="75000"/>
          </a:blip>
          <a:stretch>
            <a:fillRect/>
          </a:stretch>
        </p:blipFill>
        <p:spPr>
          <a:xfrm>
            <a:off x="4368893" y="6284279"/>
            <a:ext cx="392599" cy="709211"/>
          </a:xfrm>
          <a:prstGeom prst="rect">
            <a:avLst/>
          </a:prstGeom>
        </p:spPr>
      </p:pic>
      <p:pic>
        <p:nvPicPr>
          <p:cNvPr id="52" name="Picture 51">
            <a:extLst>
              <a:ext uri="{FF2B5EF4-FFF2-40B4-BE49-F238E27FC236}">
                <a16:creationId xmlns:a16="http://schemas.microsoft.com/office/drawing/2014/main" id="{0C41D666-322E-E72E-BBC4-FB9A7FD2CE72}"/>
              </a:ext>
            </a:extLst>
          </p:cNvPr>
          <p:cNvPicPr>
            <a:picLocks noChangeAspect="1"/>
          </p:cNvPicPr>
          <p:nvPr/>
        </p:nvPicPr>
        <p:blipFill rotWithShape="1">
          <a:blip r:embed="rId24">
            <a:biLevel thresh="75000"/>
          </a:blip>
          <a:srcRect l="8988" t="-1371" b="-1"/>
          <a:stretch/>
        </p:blipFill>
        <p:spPr>
          <a:xfrm>
            <a:off x="4219073" y="7170821"/>
            <a:ext cx="654017" cy="431683"/>
          </a:xfrm>
          <a:prstGeom prst="rect">
            <a:avLst/>
          </a:prstGeom>
        </p:spPr>
      </p:pic>
      <p:pic>
        <p:nvPicPr>
          <p:cNvPr id="54" name="Picture 53">
            <a:extLst>
              <a:ext uri="{FF2B5EF4-FFF2-40B4-BE49-F238E27FC236}">
                <a16:creationId xmlns:a16="http://schemas.microsoft.com/office/drawing/2014/main" id="{CB864E55-F754-8EAD-93FF-456F37C2387D}"/>
              </a:ext>
            </a:extLst>
          </p:cNvPr>
          <p:cNvPicPr>
            <a:picLocks noChangeAspect="1"/>
          </p:cNvPicPr>
          <p:nvPr/>
        </p:nvPicPr>
        <p:blipFill>
          <a:blip r:embed="rId25">
            <a:biLevel thresh="75000"/>
          </a:blip>
          <a:stretch>
            <a:fillRect/>
          </a:stretch>
        </p:blipFill>
        <p:spPr>
          <a:xfrm>
            <a:off x="4337386" y="7780359"/>
            <a:ext cx="475246" cy="629701"/>
          </a:xfrm>
          <a:prstGeom prst="rect">
            <a:avLst/>
          </a:prstGeom>
        </p:spPr>
      </p:pic>
      <p:pic>
        <p:nvPicPr>
          <p:cNvPr id="56" name="Picture 55">
            <a:extLst>
              <a:ext uri="{FF2B5EF4-FFF2-40B4-BE49-F238E27FC236}">
                <a16:creationId xmlns:a16="http://schemas.microsoft.com/office/drawing/2014/main" id="{E83659C0-7E80-6A88-D847-842E97E6F5F1}"/>
              </a:ext>
            </a:extLst>
          </p:cNvPr>
          <p:cNvPicPr>
            <a:picLocks noChangeAspect="1"/>
          </p:cNvPicPr>
          <p:nvPr/>
        </p:nvPicPr>
        <p:blipFill>
          <a:blip r:embed="rId26">
            <a:biLevel thresh="75000"/>
          </a:blip>
          <a:stretch>
            <a:fillRect/>
          </a:stretch>
        </p:blipFill>
        <p:spPr>
          <a:xfrm>
            <a:off x="5816058" y="3387603"/>
            <a:ext cx="642490" cy="586624"/>
          </a:xfrm>
          <a:prstGeom prst="rect">
            <a:avLst/>
          </a:prstGeom>
        </p:spPr>
      </p:pic>
      <p:pic>
        <p:nvPicPr>
          <p:cNvPr id="58" name="Graphic 57" descr="Aries with solid fill">
            <a:extLst>
              <a:ext uri="{FF2B5EF4-FFF2-40B4-BE49-F238E27FC236}">
                <a16:creationId xmlns:a16="http://schemas.microsoft.com/office/drawing/2014/main" id="{E07CACF4-4ED8-B261-7FBA-89E9381C6925}"/>
              </a:ext>
            </a:extLst>
          </p:cNvPr>
          <p:cNvPicPr>
            <a:picLocks noChangeAspect="1"/>
          </p:cNvPicPr>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a:off x="5816058" y="4065154"/>
            <a:ext cx="685158" cy="685158"/>
          </a:xfrm>
          <a:prstGeom prst="rect">
            <a:avLst/>
          </a:prstGeom>
        </p:spPr>
      </p:pic>
      <p:pic>
        <p:nvPicPr>
          <p:cNvPr id="60" name="Picture 59">
            <a:extLst>
              <a:ext uri="{FF2B5EF4-FFF2-40B4-BE49-F238E27FC236}">
                <a16:creationId xmlns:a16="http://schemas.microsoft.com/office/drawing/2014/main" id="{D597C5D7-78B3-50C9-AB26-BBA21FEF8F6E}"/>
              </a:ext>
            </a:extLst>
          </p:cNvPr>
          <p:cNvPicPr>
            <a:picLocks noChangeAspect="1"/>
          </p:cNvPicPr>
          <p:nvPr/>
        </p:nvPicPr>
        <p:blipFill>
          <a:blip r:embed="rId29">
            <a:biLevel thresh="75000"/>
          </a:blip>
          <a:stretch>
            <a:fillRect/>
          </a:stretch>
        </p:blipFill>
        <p:spPr>
          <a:xfrm>
            <a:off x="5902443" y="4833706"/>
            <a:ext cx="508542" cy="669133"/>
          </a:xfrm>
          <a:prstGeom prst="rect">
            <a:avLst/>
          </a:prstGeom>
        </p:spPr>
      </p:pic>
      <p:pic>
        <p:nvPicPr>
          <p:cNvPr id="62" name="Picture 61">
            <a:extLst>
              <a:ext uri="{FF2B5EF4-FFF2-40B4-BE49-F238E27FC236}">
                <a16:creationId xmlns:a16="http://schemas.microsoft.com/office/drawing/2014/main" id="{F8C93121-CDCC-D6D5-624A-61B0C4286EF6}"/>
              </a:ext>
            </a:extLst>
          </p:cNvPr>
          <p:cNvPicPr>
            <a:picLocks noChangeAspect="1"/>
          </p:cNvPicPr>
          <p:nvPr/>
        </p:nvPicPr>
        <p:blipFill>
          <a:blip r:embed="rId30">
            <a:biLevel thresh="75000"/>
          </a:blip>
          <a:stretch>
            <a:fillRect/>
          </a:stretch>
        </p:blipFill>
        <p:spPr>
          <a:xfrm>
            <a:off x="5816058" y="5566948"/>
            <a:ext cx="584072" cy="683490"/>
          </a:xfrm>
          <a:prstGeom prst="rect">
            <a:avLst/>
          </a:prstGeom>
        </p:spPr>
      </p:pic>
      <p:pic>
        <p:nvPicPr>
          <p:cNvPr id="128" name="Picture 127">
            <a:extLst>
              <a:ext uri="{FF2B5EF4-FFF2-40B4-BE49-F238E27FC236}">
                <a16:creationId xmlns:a16="http://schemas.microsoft.com/office/drawing/2014/main" id="{3B08EB7D-AC0E-1615-70F2-5C9F1A13AD74}"/>
              </a:ext>
            </a:extLst>
          </p:cNvPr>
          <p:cNvPicPr>
            <a:picLocks noChangeAspect="1"/>
          </p:cNvPicPr>
          <p:nvPr/>
        </p:nvPicPr>
        <p:blipFill>
          <a:blip r:embed="rId31">
            <a:biLevel thresh="75000"/>
          </a:blip>
          <a:stretch>
            <a:fillRect/>
          </a:stretch>
        </p:blipFill>
        <p:spPr>
          <a:xfrm>
            <a:off x="5779184" y="6406728"/>
            <a:ext cx="707627" cy="508607"/>
          </a:xfrm>
          <a:prstGeom prst="rect">
            <a:avLst/>
          </a:prstGeom>
        </p:spPr>
      </p:pic>
    </p:spTree>
    <p:extLst>
      <p:ext uri="{BB962C8B-B14F-4D97-AF65-F5344CB8AC3E}">
        <p14:creationId xmlns:p14="http://schemas.microsoft.com/office/powerpoint/2010/main" val="2561906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753008F-2937-FE93-6396-2872D01A6FE6}"/>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C2DFECC8-45E3-A2E5-C2FD-23287339C1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D14436E2-2F75-6006-2A99-D018A5E90F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6" name="Rectangle 5">
            <a:extLst>
              <a:ext uri="{FF2B5EF4-FFF2-40B4-BE49-F238E27FC236}">
                <a16:creationId xmlns:a16="http://schemas.microsoft.com/office/drawing/2014/main" id="{430A5965-4258-BD6E-F929-AC96F15DFCA6}"/>
              </a:ext>
            </a:extLst>
          </p:cNvPr>
          <p:cNvSpPr/>
          <p:nvPr/>
        </p:nvSpPr>
        <p:spPr>
          <a:xfrm>
            <a:off x="0" y="0"/>
            <a:ext cx="6858000" cy="7805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panose="020B0606030504020204" pitchFamily="34" charset="0"/>
                <a:ea typeface="Open Sans" panose="020B0606030504020204" pitchFamily="34" charset="0"/>
                <a:cs typeface="Open Sans" panose="020B0606030504020204" pitchFamily="34" charset="0"/>
              </a:rPr>
              <a:t>TABLE OF CONTENTS</a:t>
            </a:r>
          </a:p>
        </p:txBody>
      </p:sp>
      <p:graphicFrame>
        <p:nvGraphicFramePr>
          <p:cNvPr id="8" name="Table 18">
            <a:extLst>
              <a:ext uri="{FF2B5EF4-FFF2-40B4-BE49-F238E27FC236}">
                <a16:creationId xmlns:a16="http://schemas.microsoft.com/office/drawing/2014/main" id="{AC248A35-3BED-B026-3B3D-5EC2074B649C}"/>
              </a:ext>
            </a:extLst>
          </p:cNvPr>
          <p:cNvGraphicFramePr>
            <a:graphicFrameLocks noGrp="1"/>
          </p:cNvGraphicFramePr>
          <p:nvPr>
            <p:extLst>
              <p:ext uri="{D42A27DB-BD31-4B8C-83A1-F6EECF244321}">
                <p14:modId xmlns:p14="http://schemas.microsoft.com/office/powerpoint/2010/main" val="939540888"/>
              </p:ext>
            </p:extLst>
          </p:nvPr>
        </p:nvGraphicFramePr>
        <p:xfrm>
          <a:off x="224467" y="1041511"/>
          <a:ext cx="6409066" cy="7542162"/>
        </p:xfrm>
        <a:graphic>
          <a:graphicData uri="http://schemas.openxmlformats.org/drawingml/2006/table">
            <a:tbl>
              <a:tblPr firstRow="1" bandRow="1">
                <a:tableStyleId>{0505E3EF-67EA-436B-97B2-0124C06EBD24}</a:tableStyleId>
              </a:tblPr>
              <a:tblGrid>
                <a:gridCol w="1255417">
                  <a:extLst>
                    <a:ext uri="{9D8B030D-6E8A-4147-A177-3AD203B41FA5}">
                      <a16:colId xmlns:a16="http://schemas.microsoft.com/office/drawing/2014/main" val="1949674280"/>
                    </a:ext>
                  </a:extLst>
                </a:gridCol>
                <a:gridCol w="5153649">
                  <a:extLst>
                    <a:ext uri="{9D8B030D-6E8A-4147-A177-3AD203B41FA5}">
                      <a16:colId xmlns:a16="http://schemas.microsoft.com/office/drawing/2014/main" val="3625762707"/>
                    </a:ext>
                  </a:extLst>
                </a:gridCol>
              </a:tblGrid>
              <a:tr h="419009">
                <a:tc>
                  <a:txBody>
                    <a:bodyPr/>
                    <a:lstStyle/>
                    <a:p>
                      <a:pPr algn="ctr"/>
                      <a:r>
                        <a:rPr lang="en-US" sz="2000" b="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0" dirty="0">
                          <a:solidFill>
                            <a:schemeClr val="tx1"/>
                          </a:solidFill>
                          <a:latin typeface="Open Sans" panose="020B0606030504020204" pitchFamily="34" charset="0"/>
                          <a:ea typeface="Open Sans" panose="020B0606030504020204" pitchFamily="34" charset="0"/>
                          <a:cs typeface="Open Sans" panose="020B0606030504020204" pitchFamily="34" charset="0"/>
                        </a:rPr>
                        <a:t>Cover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89585578"/>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2000" dirty="0">
                          <a:latin typeface="Open Sans" panose="020B0606030504020204" pitchFamily="34" charset="0"/>
                          <a:ea typeface="Open Sans" panose="020B0606030504020204" pitchFamily="34" charset="0"/>
                          <a:cs typeface="Open Sans" panose="020B0606030504020204" pitchFamily="34" charset="0"/>
                        </a:rPr>
                        <a:t>Table of Contents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5212551"/>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Escape Room Instructions and Tips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539291"/>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Instructions and Arrangements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5667561"/>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Resource Access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1534731"/>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Printing Directions for Activities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4780410"/>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8-9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2000" dirty="0">
                          <a:latin typeface="Open Sans" panose="020B0606030504020204" pitchFamily="34" charset="0"/>
                          <a:ea typeface="Open Sans" panose="020B0606030504020204" pitchFamily="34" charset="0"/>
                          <a:cs typeface="Open Sans" panose="020B0606030504020204" pitchFamily="34" charset="0"/>
                        </a:rPr>
                        <a:t>Answer Sheet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5778961"/>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10-12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2000" dirty="0">
                          <a:latin typeface="Open Sans" panose="020B0606030504020204" pitchFamily="34" charset="0"/>
                          <a:ea typeface="Open Sans" panose="020B0606030504020204" pitchFamily="34" charset="0"/>
                          <a:cs typeface="Open Sans" panose="020B0606030504020204" pitchFamily="34" charset="0"/>
                        </a:rPr>
                        <a:t>Sample Completed Answer Sheet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0622370"/>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13-16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Description Cards for Stations or Folders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143769"/>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17-18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24426309"/>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19-20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252235"/>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21-22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7340273"/>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23-24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10394854"/>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25-27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021748"/>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28-31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6000833"/>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32-33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1379743"/>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Additional Task Ideas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2815625"/>
                  </a:ext>
                </a:extLst>
              </a:tr>
              <a:tr h="419009">
                <a:tc>
                  <a:txBody>
                    <a:bodyP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Citation Information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490283"/>
                  </a:ext>
                </a:extLst>
              </a:tr>
            </a:tbl>
          </a:graphicData>
        </a:graphic>
      </p:graphicFrame>
    </p:spTree>
    <p:extLst>
      <p:ext uri="{BB962C8B-B14F-4D97-AF65-F5344CB8AC3E}">
        <p14:creationId xmlns:p14="http://schemas.microsoft.com/office/powerpoint/2010/main" val="1347299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CE53F78-7B97-830F-6B3F-8CB6F1F94E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F3D72FEC-FE14-812B-21DD-CD9E0D38A9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14" name="Rectangle 13">
            <a:extLst>
              <a:ext uri="{FF2B5EF4-FFF2-40B4-BE49-F238E27FC236}">
                <a16:creationId xmlns:a16="http://schemas.microsoft.com/office/drawing/2014/main" id="{A588F084-F01D-14A7-A191-961849E047F2}"/>
              </a:ext>
            </a:extLst>
          </p:cNvPr>
          <p:cNvSpPr/>
          <p:nvPr/>
        </p:nvSpPr>
        <p:spPr>
          <a:xfrm>
            <a:off x="109182" y="427614"/>
            <a:ext cx="6639636" cy="4096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dirty="0">
                <a:solidFill>
                  <a:schemeClr val="tx1"/>
                </a:solidFill>
                <a:effectLst/>
                <a:latin typeface="Arial" panose="020B0604020202020204" pitchFamily="34" charset="0"/>
                <a:cs typeface="Arial" panose="020B0604020202020204" pitchFamily="34" charset="0"/>
              </a:rPr>
              <a:t>1. </a:t>
            </a:r>
            <a:endParaRPr lang="en-US" sz="1200" dirty="0"/>
          </a:p>
        </p:txBody>
      </p:sp>
      <p:sp>
        <p:nvSpPr>
          <p:cNvPr id="15" name="Rectangle 14">
            <a:extLst>
              <a:ext uri="{FF2B5EF4-FFF2-40B4-BE49-F238E27FC236}">
                <a16:creationId xmlns:a16="http://schemas.microsoft.com/office/drawing/2014/main" id="{DB3AE315-E796-87FC-FB46-D829AE0652FB}"/>
              </a:ext>
            </a:extLst>
          </p:cNvPr>
          <p:cNvSpPr/>
          <p:nvPr/>
        </p:nvSpPr>
        <p:spPr>
          <a:xfrm>
            <a:off x="109182" y="1866567"/>
            <a:ext cx="6639636" cy="4096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dirty="0">
                <a:solidFill>
                  <a:schemeClr val="tx1"/>
                </a:solidFill>
                <a:effectLst/>
                <a:latin typeface="Arial" panose="020B0604020202020204" pitchFamily="34" charset="0"/>
                <a:cs typeface="Arial" panose="020B0604020202020204" pitchFamily="34" charset="0"/>
              </a:rPr>
              <a:t>2. </a:t>
            </a:r>
            <a:endParaRPr lang="en-US" sz="1200" b="0" i="0" dirty="0">
              <a:solidFill>
                <a:srgbClr val="000000"/>
              </a:solidFill>
              <a:effectLst/>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E3650C07-9238-46FB-7007-15DD7075425D}"/>
              </a:ext>
            </a:extLst>
          </p:cNvPr>
          <p:cNvSpPr/>
          <p:nvPr/>
        </p:nvSpPr>
        <p:spPr>
          <a:xfrm>
            <a:off x="131449" y="3229656"/>
            <a:ext cx="6639636" cy="4096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dirty="0">
                <a:solidFill>
                  <a:srgbClr val="000000"/>
                </a:solidFill>
                <a:effectLst/>
                <a:latin typeface="Arial" panose="020B0604020202020204" pitchFamily="34" charset="0"/>
                <a:cs typeface="Arial" panose="020B0604020202020204" pitchFamily="34" charset="0"/>
              </a:rPr>
              <a:t>3. </a:t>
            </a:r>
            <a:endParaRPr lang="en-US" sz="1200" u="none" strike="noStrike" dirty="0">
              <a:solidFill>
                <a:srgbClr val="000000"/>
              </a:solidFill>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C5E9E74E-01A6-9FE6-D0F1-5C5953357F61}"/>
              </a:ext>
            </a:extLst>
          </p:cNvPr>
          <p:cNvSpPr/>
          <p:nvPr/>
        </p:nvSpPr>
        <p:spPr>
          <a:xfrm>
            <a:off x="107675" y="4608384"/>
            <a:ext cx="6639636" cy="478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dirty="0">
                <a:solidFill>
                  <a:srgbClr val="000000"/>
                </a:solidFill>
                <a:effectLst/>
                <a:latin typeface="Arial" panose="020B0604020202020204" pitchFamily="34" charset="0"/>
                <a:cs typeface="Arial" panose="020B0604020202020204" pitchFamily="34" charset="0"/>
              </a:rPr>
              <a:t>4. </a:t>
            </a:r>
          </a:p>
        </p:txBody>
      </p:sp>
      <p:sp>
        <p:nvSpPr>
          <p:cNvPr id="19" name="Rectangle 18">
            <a:extLst>
              <a:ext uri="{FF2B5EF4-FFF2-40B4-BE49-F238E27FC236}">
                <a16:creationId xmlns:a16="http://schemas.microsoft.com/office/drawing/2014/main" id="{9A682FE9-2045-96AA-FB1D-53D3014EC662}"/>
              </a:ext>
            </a:extLst>
          </p:cNvPr>
          <p:cNvSpPr/>
          <p:nvPr/>
        </p:nvSpPr>
        <p:spPr>
          <a:xfrm>
            <a:off x="107675" y="6100919"/>
            <a:ext cx="6639636" cy="480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dirty="0">
                <a:solidFill>
                  <a:srgbClr val="000000"/>
                </a:solidFill>
                <a:effectLst/>
                <a:latin typeface="Arial" panose="020B0604020202020204" pitchFamily="34" charset="0"/>
                <a:cs typeface="Arial" panose="020B0604020202020204" pitchFamily="34" charset="0"/>
              </a:rPr>
              <a:t>5. </a:t>
            </a:r>
          </a:p>
        </p:txBody>
      </p:sp>
      <p:sp>
        <p:nvSpPr>
          <p:cNvPr id="20" name="Rectangle 19">
            <a:extLst>
              <a:ext uri="{FF2B5EF4-FFF2-40B4-BE49-F238E27FC236}">
                <a16:creationId xmlns:a16="http://schemas.microsoft.com/office/drawing/2014/main" id="{B7D64EB4-1F51-4D5A-9963-929B449B9ED5}"/>
              </a:ext>
            </a:extLst>
          </p:cNvPr>
          <p:cNvSpPr/>
          <p:nvPr/>
        </p:nvSpPr>
        <p:spPr>
          <a:xfrm>
            <a:off x="107675" y="7451411"/>
            <a:ext cx="6639636" cy="48025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dirty="0">
                <a:solidFill>
                  <a:srgbClr val="000000"/>
                </a:solidFill>
                <a:effectLst/>
                <a:latin typeface="Arial" panose="020B0604020202020204" pitchFamily="34" charset="0"/>
                <a:cs typeface="Arial" panose="020B0604020202020204" pitchFamily="34" charset="0"/>
              </a:rPr>
              <a:t>6. </a:t>
            </a:r>
            <a:endParaRPr lang="en-US" sz="1200" b="0" i="0" dirty="0">
              <a:solidFill>
                <a:schemeClr val="tx1"/>
              </a:solidFill>
              <a:effectLst/>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F6FB9F6-DFB7-31DD-8E51-05250115FB82}"/>
              </a:ext>
            </a:extLst>
          </p:cNvPr>
          <p:cNvSpPr txBox="1"/>
          <p:nvPr/>
        </p:nvSpPr>
        <p:spPr>
          <a:xfrm>
            <a:off x="370389" y="487005"/>
            <a:ext cx="6263143"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fill-in-the-blank answer here</a:t>
            </a:r>
          </a:p>
        </p:txBody>
      </p:sp>
      <p:sp>
        <p:nvSpPr>
          <p:cNvPr id="4" name="TextBox 3">
            <a:extLst>
              <a:ext uri="{FF2B5EF4-FFF2-40B4-BE49-F238E27FC236}">
                <a16:creationId xmlns:a16="http://schemas.microsoft.com/office/drawing/2014/main" id="{1A6580F4-599D-BC9D-74BB-FE5F7DAD4DF3}"/>
              </a:ext>
            </a:extLst>
          </p:cNvPr>
          <p:cNvSpPr txBox="1"/>
          <p:nvPr/>
        </p:nvSpPr>
        <p:spPr>
          <a:xfrm>
            <a:off x="370389" y="1938557"/>
            <a:ext cx="6263143"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fill-in-the-blank answer here</a:t>
            </a:r>
          </a:p>
        </p:txBody>
      </p:sp>
      <p:sp>
        <p:nvSpPr>
          <p:cNvPr id="7" name="TextBox 6">
            <a:extLst>
              <a:ext uri="{FF2B5EF4-FFF2-40B4-BE49-F238E27FC236}">
                <a16:creationId xmlns:a16="http://schemas.microsoft.com/office/drawing/2014/main" id="{6C3147BE-DB46-CEF8-AA9F-21969C4685CA}"/>
              </a:ext>
            </a:extLst>
          </p:cNvPr>
          <p:cNvSpPr txBox="1"/>
          <p:nvPr/>
        </p:nvSpPr>
        <p:spPr>
          <a:xfrm>
            <a:off x="370389" y="3294802"/>
            <a:ext cx="6263143"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fill-in-the-blank answer here</a:t>
            </a:r>
          </a:p>
        </p:txBody>
      </p:sp>
      <p:sp>
        <p:nvSpPr>
          <p:cNvPr id="8" name="TextBox 7">
            <a:extLst>
              <a:ext uri="{FF2B5EF4-FFF2-40B4-BE49-F238E27FC236}">
                <a16:creationId xmlns:a16="http://schemas.microsoft.com/office/drawing/2014/main" id="{BD6AAF7B-B0B3-E4FB-F8F7-ADD0020075D8}"/>
              </a:ext>
            </a:extLst>
          </p:cNvPr>
          <p:cNvSpPr txBox="1"/>
          <p:nvPr/>
        </p:nvSpPr>
        <p:spPr>
          <a:xfrm>
            <a:off x="370389" y="4709101"/>
            <a:ext cx="6263143"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fill-in-the-blank answer here</a:t>
            </a:r>
          </a:p>
        </p:txBody>
      </p:sp>
      <p:sp>
        <p:nvSpPr>
          <p:cNvPr id="9" name="TextBox 8">
            <a:extLst>
              <a:ext uri="{FF2B5EF4-FFF2-40B4-BE49-F238E27FC236}">
                <a16:creationId xmlns:a16="http://schemas.microsoft.com/office/drawing/2014/main" id="{3E8FAB57-DDA0-656F-576C-AFDED60E3083}"/>
              </a:ext>
            </a:extLst>
          </p:cNvPr>
          <p:cNvSpPr txBox="1"/>
          <p:nvPr/>
        </p:nvSpPr>
        <p:spPr>
          <a:xfrm>
            <a:off x="319695" y="6203740"/>
            <a:ext cx="6263143"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fill-in-the-blank answer here</a:t>
            </a:r>
          </a:p>
        </p:txBody>
      </p:sp>
      <p:sp>
        <p:nvSpPr>
          <p:cNvPr id="10" name="TextBox 9">
            <a:extLst>
              <a:ext uri="{FF2B5EF4-FFF2-40B4-BE49-F238E27FC236}">
                <a16:creationId xmlns:a16="http://schemas.microsoft.com/office/drawing/2014/main" id="{312B9E72-5FA5-4436-3292-F9215CC2C60A}"/>
              </a:ext>
            </a:extLst>
          </p:cNvPr>
          <p:cNvSpPr txBox="1"/>
          <p:nvPr/>
        </p:nvSpPr>
        <p:spPr>
          <a:xfrm>
            <a:off x="319695" y="7553036"/>
            <a:ext cx="6263143"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fill-in-the-blank answer here</a:t>
            </a:r>
          </a:p>
        </p:txBody>
      </p:sp>
      <p:sp>
        <p:nvSpPr>
          <p:cNvPr id="11" name="TextBox 10">
            <a:extLst>
              <a:ext uri="{FF2B5EF4-FFF2-40B4-BE49-F238E27FC236}">
                <a16:creationId xmlns:a16="http://schemas.microsoft.com/office/drawing/2014/main" id="{5EEB03E8-2A07-AC3E-49F0-DBD6B0A8C809}"/>
              </a:ext>
            </a:extLst>
          </p:cNvPr>
          <p:cNvSpPr txBox="1"/>
          <p:nvPr/>
        </p:nvSpPr>
        <p:spPr>
          <a:xfrm>
            <a:off x="921573" y="1052355"/>
            <a:ext cx="5011839" cy="523220"/>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 this area, copy and paste the image for each letter on the previous slide to compose your answer in hieroglyphics.</a:t>
            </a:r>
          </a:p>
        </p:txBody>
      </p:sp>
      <p:sp>
        <p:nvSpPr>
          <p:cNvPr id="12" name="TextBox 11">
            <a:extLst>
              <a:ext uri="{FF2B5EF4-FFF2-40B4-BE49-F238E27FC236}">
                <a16:creationId xmlns:a16="http://schemas.microsoft.com/office/drawing/2014/main" id="{5EA7B1DA-B813-963A-413E-48B4AAB5EA26}"/>
              </a:ext>
            </a:extLst>
          </p:cNvPr>
          <p:cNvSpPr txBox="1"/>
          <p:nvPr/>
        </p:nvSpPr>
        <p:spPr>
          <a:xfrm>
            <a:off x="921572" y="2502171"/>
            <a:ext cx="5011839" cy="523220"/>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 this area, copy and paste the image for each letter on the previous slide to compose your answer in hieroglyphics.</a:t>
            </a:r>
          </a:p>
        </p:txBody>
      </p:sp>
      <p:sp>
        <p:nvSpPr>
          <p:cNvPr id="13" name="TextBox 12">
            <a:extLst>
              <a:ext uri="{FF2B5EF4-FFF2-40B4-BE49-F238E27FC236}">
                <a16:creationId xmlns:a16="http://schemas.microsoft.com/office/drawing/2014/main" id="{6C290E6E-14FB-DE84-76E1-616E27B62624}"/>
              </a:ext>
            </a:extLst>
          </p:cNvPr>
          <p:cNvSpPr txBox="1"/>
          <p:nvPr/>
        </p:nvSpPr>
        <p:spPr>
          <a:xfrm>
            <a:off x="921571" y="3875119"/>
            <a:ext cx="5011839" cy="523220"/>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 this area, copy and paste the image for each letter on the previous slide to compose your answer in hieroglyphics.</a:t>
            </a:r>
          </a:p>
        </p:txBody>
      </p:sp>
      <p:sp>
        <p:nvSpPr>
          <p:cNvPr id="17" name="TextBox 16">
            <a:extLst>
              <a:ext uri="{FF2B5EF4-FFF2-40B4-BE49-F238E27FC236}">
                <a16:creationId xmlns:a16="http://schemas.microsoft.com/office/drawing/2014/main" id="{7BC33209-1D87-929D-EC01-8CC8154D6EE8}"/>
              </a:ext>
            </a:extLst>
          </p:cNvPr>
          <p:cNvSpPr txBox="1"/>
          <p:nvPr/>
        </p:nvSpPr>
        <p:spPr>
          <a:xfrm>
            <a:off x="921570" y="5290026"/>
            <a:ext cx="5011839" cy="523220"/>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 this area, copy and paste the image for each letter on the previous slide to compose your answer in hieroglyphics.</a:t>
            </a:r>
          </a:p>
        </p:txBody>
      </p:sp>
      <p:sp>
        <p:nvSpPr>
          <p:cNvPr id="21" name="TextBox 20">
            <a:extLst>
              <a:ext uri="{FF2B5EF4-FFF2-40B4-BE49-F238E27FC236}">
                <a16:creationId xmlns:a16="http://schemas.microsoft.com/office/drawing/2014/main" id="{6967836D-82AD-B0A3-5AF3-730404554ABF}"/>
              </a:ext>
            </a:extLst>
          </p:cNvPr>
          <p:cNvSpPr txBox="1"/>
          <p:nvPr/>
        </p:nvSpPr>
        <p:spPr>
          <a:xfrm>
            <a:off x="921570" y="6751084"/>
            <a:ext cx="5011839" cy="523220"/>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 this area, copy and paste the image for each letter on the previous slide to compose your answer in hieroglyphics.</a:t>
            </a:r>
          </a:p>
        </p:txBody>
      </p:sp>
      <p:sp>
        <p:nvSpPr>
          <p:cNvPr id="22" name="TextBox 21">
            <a:extLst>
              <a:ext uri="{FF2B5EF4-FFF2-40B4-BE49-F238E27FC236}">
                <a16:creationId xmlns:a16="http://schemas.microsoft.com/office/drawing/2014/main" id="{16849322-3C61-6A20-B8F0-B618A1FD9523}"/>
              </a:ext>
            </a:extLst>
          </p:cNvPr>
          <p:cNvSpPr txBox="1"/>
          <p:nvPr/>
        </p:nvSpPr>
        <p:spPr>
          <a:xfrm>
            <a:off x="921569" y="8000564"/>
            <a:ext cx="5011839" cy="523220"/>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 this area, copy and paste the image for each letter on the previous slide to compose your answer in hieroglyphics.</a:t>
            </a:r>
          </a:p>
        </p:txBody>
      </p:sp>
    </p:spTree>
    <p:extLst>
      <p:ext uri="{BB962C8B-B14F-4D97-AF65-F5344CB8AC3E}">
        <p14:creationId xmlns:p14="http://schemas.microsoft.com/office/powerpoint/2010/main" val="3564200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TASK 3</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3" name="Rectangle 2">
            <a:extLst>
              <a:ext uri="{FF2B5EF4-FFF2-40B4-BE49-F238E27FC236}">
                <a16:creationId xmlns:a16="http://schemas.microsoft.com/office/drawing/2014/main" id="{94A1EA9B-E7D5-2787-4334-64915AA1ECAE}"/>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A69A5DD-6928-4431-2F8A-E8DEE51AF0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719D8376-CE06-37E8-DF8B-34853819A9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7" name="Rectangle 6">
            <a:extLst>
              <a:ext uri="{FF2B5EF4-FFF2-40B4-BE49-F238E27FC236}">
                <a16:creationId xmlns:a16="http://schemas.microsoft.com/office/drawing/2014/main" id="{E4D05290-6260-040B-ED15-57831699941D}"/>
              </a:ext>
            </a:extLst>
          </p:cNvPr>
          <p:cNvSpPr/>
          <p:nvPr/>
        </p:nvSpPr>
        <p:spPr>
          <a:xfrm>
            <a:off x="109182" y="858096"/>
            <a:ext cx="6639636" cy="21125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00" dirty="0">
              <a:solidFill>
                <a:schemeClr val="tx1"/>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7AF84E63-553A-1EB5-1A28-2AFE915274CE}"/>
              </a:ext>
            </a:extLst>
          </p:cNvPr>
          <p:cNvSpPr/>
          <p:nvPr/>
        </p:nvSpPr>
        <p:spPr>
          <a:xfrm>
            <a:off x="109182" y="3095459"/>
            <a:ext cx="6639636" cy="756788"/>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300" b="1" i="1" dirty="0">
                <a:solidFill>
                  <a:schemeClr val="bg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resource. After reading, put the following events in  the correct order. Answer the questions on your group answer key. Get approval of correct code before moving on to task 4. </a:t>
            </a:r>
          </a:p>
        </p:txBody>
      </p:sp>
      <p:sp>
        <p:nvSpPr>
          <p:cNvPr id="11" name="Rectangle 10">
            <a:extLst>
              <a:ext uri="{FF2B5EF4-FFF2-40B4-BE49-F238E27FC236}">
                <a16:creationId xmlns:a16="http://schemas.microsoft.com/office/drawing/2014/main" id="{DA5389D8-AEC2-48C8-7FBC-6E985746E829}"/>
              </a:ext>
            </a:extLst>
          </p:cNvPr>
          <p:cNvSpPr/>
          <p:nvPr/>
        </p:nvSpPr>
        <p:spPr>
          <a:xfrm>
            <a:off x="0" y="4704876"/>
            <a:ext cx="1596788" cy="780585"/>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TASK 3</a:t>
            </a:r>
          </a:p>
        </p:txBody>
      </p:sp>
      <p:sp>
        <p:nvSpPr>
          <p:cNvPr id="12" name="Rectangle 11">
            <a:extLst>
              <a:ext uri="{FF2B5EF4-FFF2-40B4-BE49-F238E27FC236}">
                <a16:creationId xmlns:a16="http://schemas.microsoft.com/office/drawing/2014/main" id="{40ADE5C0-D3E1-407D-4650-95F802811F15}"/>
              </a:ext>
            </a:extLst>
          </p:cNvPr>
          <p:cNvSpPr/>
          <p:nvPr/>
        </p:nvSpPr>
        <p:spPr>
          <a:xfrm>
            <a:off x="1596788" y="4704876"/>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22" name="TextBox 21">
            <a:extLst>
              <a:ext uri="{FF2B5EF4-FFF2-40B4-BE49-F238E27FC236}">
                <a16:creationId xmlns:a16="http://schemas.microsoft.com/office/drawing/2014/main" id="{54F7CEF1-19D6-B1DB-BF9F-AB78C096017B}"/>
              </a:ext>
            </a:extLst>
          </p:cNvPr>
          <p:cNvSpPr txBox="1"/>
          <p:nvPr/>
        </p:nvSpPr>
        <p:spPr>
          <a:xfrm>
            <a:off x="0" y="4076966"/>
            <a:ext cx="6858000" cy="369332"/>
          </a:xfrm>
          <a:prstGeom prst="rect">
            <a:avLst/>
          </a:prstGeom>
          <a:noFill/>
        </p:spPr>
        <p:txBody>
          <a:bodyPr wrap="square" rtlCol="0">
            <a:spAutoFit/>
          </a:bodyPr>
          <a:lstStyle/>
          <a:p>
            <a:r>
              <a:rPr lang="en-US" dirty="0"/>
              <a:t>- - - - - - - - - - - - - - - - - - - - - - - - - - - - - - - - - - - - - - - - - - - - - - - - - - - - - - - </a:t>
            </a:r>
          </a:p>
        </p:txBody>
      </p:sp>
      <p:sp>
        <p:nvSpPr>
          <p:cNvPr id="23" name="Rectangle 22">
            <a:extLst>
              <a:ext uri="{FF2B5EF4-FFF2-40B4-BE49-F238E27FC236}">
                <a16:creationId xmlns:a16="http://schemas.microsoft.com/office/drawing/2014/main" id="{790CBBEC-9188-D342-8996-19DB2BB93267}"/>
              </a:ext>
            </a:extLst>
          </p:cNvPr>
          <p:cNvSpPr/>
          <p:nvPr/>
        </p:nvSpPr>
        <p:spPr>
          <a:xfrm>
            <a:off x="0" y="3971943"/>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43D87BF1-82D5-48D6-AEC9-E2A9E2AD74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207802"/>
            <a:ext cx="1671241" cy="157320"/>
          </a:xfrm>
          <a:prstGeom prst="rect">
            <a:avLst/>
          </a:prstGeom>
        </p:spPr>
      </p:pic>
      <p:pic>
        <p:nvPicPr>
          <p:cNvPr id="25" name="Picture 24" descr="Logo&#10;&#10;Description automatically generated">
            <a:extLst>
              <a:ext uri="{FF2B5EF4-FFF2-40B4-BE49-F238E27FC236}">
                <a16:creationId xmlns:a16="http://schemas.microsoft.com/office/drawing/2014/main" id="{944896E3-5BA1-0F35-EEB7-A33C934767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141857"/>
            <a:ext cx="992459" cy="289209"/>
          </a:xfrm>
          <a:prstGeom prst="rect">
            <a:avLst/>
          </a:prstGeom>
        </p:spPr>
      </p:pic>
      <p:sp>
        <p:nvSpPr>
          <p:cNvPr id="19" name="TextBox 18">
            <a:extLst>
              <a:ext uri="{FF2B5EF4-FFF2-40B4-BE49-F238E27FC236}">
                <a16:creationId xmlns:a16="http://schemas.microsoft.com/office/drawing/2014/main" id="{E768C31D-52DB-A810-3DCD-BC475FC86A5D}"/>
              </a:ext>
            </a:extLst>
          </p:cNvPr>
          <p:cNvSpPr txBox="1"/>
          <p:nvPr/>
        </p:nvSpPr>
        <p:spPr>
          <a:xfrm>
            <a:off x="0" y="4393576"/>
            <a:ext cx="6858000" cy="369332"/>
          </a:xfrm>
          <a:prstGeom prst="rect">
            <a:avLst/>
          </a:prstGeom>
          <a:noFill/>
        </p:spPr>
        <p:txBody>
          <a:bodyPr wrap="square" rtlCol="0">
            <a:spAutoFit/>
          </a:bodyPr>
          <a:lstStyle/>
          <a:p>
            <a:r>
              <a:rPr lang="en-US" dirty="0"/>
              <a:t>- - - - - - - - - - - - - - - - - - - - - - - - - - - - - - - - - - - - - - - - - - - - - - - - - - - - - - - </a:t>
            </a:r>
          </a:p>
        </p:txBody>
      </p:sp>
      <p:sp>
        <p:nvSpPr>
          <p:cNvPr id="14" name="Rectangle 13">
            <a:extLst>
              <a:ext uri="{FF2B5EF4-FFF2-40B4-BE49-F238E27FC236}">
                <a16:creationId xmlns:a16="http://schemas.microsoft.com/office/drawing/2014/main" id="{133A7AAD-6751-65DC-3548-F85FC79C903D}"/>
              </a:ext>
            </a:extLst>
          </p:cNvPr>
          <p:cNvSpPr/>
          <p:nvPr/>
        </p:nvSpPr>
        <p:spPr>
          <a:xfrm>
            <a:off x="109182" y="5556277"/>
            <a:ext cx="6639636" cy="21125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00" dirty="0">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CFCD61C3-4F0F-EBB6-63F8-8BB1FD24A217}"/>
              </a:ext>
            </a:extLst>
          </p:cNvPr>
          <p:cNvSpPr/>
          <p:nvPr/>
        </p:nvSpPr>
        <p:spPr>
          <a:xfrm>
            <a:off x="109182" y="7793640"/>
            <a:ext cx="6639636" cy="756788"/>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300" b="1" i="1" dirty="0">
                <a:solidFill>
                  <a:schemeClr val="bg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resource. After reading, put the following events in the correct order. Answer the below on your group answer key. Get approval of correct code before moving on to task 4. </a:t>
            </a:r>
          </a:p>
        </p:txBody>
      </p:sp>
      <p:sp>
        <p:nvSpPr>
          <p:cNvPr id="9" name="TextBox 8">
            <a:extLst>
              <a:ext uri="{FF2B5EF4-FFF2-40B4-BE49-F238E27FC236}">
                <a16:creationId xmlns:a16="http://schemas.microsoft.com/office/drawing/2014/main" id="{8C1575AF-27BF-D47D-FB79-913AD56EBF95}"/>
              </a:ext>
            </a:extLst>
          </p:cNvPr>
          <p:cNvSpPr txBox="1"/>
          <p:nvPr/>
        </p:nvSpPr>
        <p:spPr>
          <a:xfrm>
            <a:off x="1678328" y="165070"/>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0" name="TextBox 9">
            <a:extLst>
              <a:ext uri="{FF2B5EF4-FFF2-40B4-BE49-F238E27FC236}">
                <a16:creationId xmlns:a16="http://schemas.microsoft.com/office/drawing/2014/main" id="{C2000B16-4203-03D1-8618-9CCAD35B81A2}"/>
              </a:ext>
            </a:extLst>
          </p:cNvPr>
          <p:cNvSpPr txBox="1"/>
          <p:nvPr/>
        </p:nvSpPr>
        <p:spPr>
          <a:xfrm>
            <a:off x="1678327" y="4947461"/>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3" name="TextBox 12">
            <a:extLst>
              <a:ext uri="{FF2B5EF4-FFF2-40B4-BE49-F238E27FC236}">
                <a16:creationId xmlns:a16="http://schemas.microsoft.com/office/drawing/2014/main" id="{996D76EE-3A88-7ED7-E386-6EDCCF03E879}"/>
              </a:ext>
            </a:extLst>
          </p:cNvPr>
          <p:cNvSpPr txBox="1"/>
          <p:nvPr/>
        </p:nvSpPr>
        <p:spPr>
          <a:xfrm>
            <a:off x="224467" y="1012036"/>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
        <p:nvSpPr>
          <p:cNvPr id="16" name="TextBox 15">
            <a:extLst>
              <a:ext uri="{FF2B5EF4-FFF2-40B4-BE49-F238E27FC236}">
                <a16:creationId xmlns:a16="http://schemas.microsoft.com/office/drawing/2014/main" id="{A5826A63-4300-FBEB-AFE8-F42141E70918}"/>
              </a:ext>
            </a:extLst>
          </p:cNvPr>
          <p:cNvSpPr txBox="1"/>
          <p:nvPr/>
        </p:nvSpPr>
        <p:spPr>
          <a:xfrm>
            <a:off x="224467" y="5715105"/>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Tree>
    <p:extLst>
      <p:ext uri="{BB962C8B-B14F-4D97-AF65-F5344CB8AC3E}">
        <p14:creationId xmlns:p14="http://schemas.microsoft.com/office/powerpoint/2010/main" val="4018086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A69A5DD-6928-4431-2F8A-E8DEE51AF0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719D8376-CE06-37E8-DF8B-34853819A9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9" name="Rectangle 8">
            <a:extLst>
              <a:ext uri="{FF2B5EF4-FFF2-40B4-BE49-F238E27FC236}">
                <a16:creationId xmlns:a16="http://schemas.microsoft.com/office/drawing/2014/main" id="{A8051E3F-78BA-4CAD-76EA-6EFCDF53B75F}"/>
              </a:ext>
            </a:extLst>
          </p:cNvPr>
          <p:cNvSpPr/>
          <p:nvPr/>
        </p:nvSpPr>
        <p:spPr>
          <a:xfrm>
            <a:off x="224467" y="1327251"/>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884515DD-C1C7-CC2B-BDB7-0D6FA5926EAF}"/>
              </a:ext>
            </a:extLst>
          </p:cNvPr>
          <p:cNvSpPr/>
          <p:nvPr/>
        </p:nvSpPr>
        <p:spPr>
          <a:xfrm>
            <a:off x="224467" y="296779"/>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5692EBBC-7DBE-990F-B512-35BB80B34CD7}"/>
              </a:ext>
            </a:extLst>
          </p:cNvPr>
          <p:cNvSpPr/>
          <p:nvPr/>
        </p:nvSpPr>
        <p:spPr>
          <a:xfrm>
            <a:off x="234762" y="2357723"/>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BADA6759-C3F0-DBED-F4C4-E969FF5B0DE7}"/>
              </a:ext>
            </a:extLst>
          </p:cNvPr>
          <p:cNvSpPr/>
          <p:nvPr/>
        </p:nvSpPr>
        <p:spPr>
          <a:xfrm>
            <a:off x="234762" y="3388195"/>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F252F35F-2128-A544-546B-2A30611B9754}"/>
              </a:ext>
            </a:extLst>
          </p:cNvPr>
          <p:cNvSpPr/>
          <p:nvPr/>
        </p:nvSpPr>
        <p:spPr>
          <a:xfrm>
            <a:off x="234762" y="4418667"/>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8FECDC94-796B-D190-8D73-CC61813DA8B1}"/>
              </a:ext>
            </a:extLst>
          </p:cNvPr>
          <p:cNvSpPr/>
          <p:nvPr/>
        </p:nvSpPr>
        <p:spPr>
          <a:xfrm>
            <a:off x="234762" y="6479611"/>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9E5196A8-56C7-007C-5179-2D1F547E58A3}"/>
              </a:ext>
            </a:extLst>
          </p:cNvPr>
          <p:cNvSpPr/>
          <p:nvPr/>
        </p:nvSpPr>
        <p:spPr>
          <a:xfrm>
            <a:off x="234762" y="5449139"/>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B8F932DA-FEFF-0317-250D-DD97B1D02E1B}"/>
              </a:ext>
            </a:extLst>
          </p:cNvPr>
          <p:cNvSpPr/>
          <p:nvPr/>
        </p:nvSpPr>
        <p:spPr>
          <a:xfrm>
            <a:off x="234762" y="7510083"/>
            <a:ext cx="6409066" cy="866274"/>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4C1F187E-608F-E888-130B-21959A6B4B7B}"/>
              </a:ext>
            </a:extLst>
          </p:cNvPr>
          <p:cNvSpPr/>
          <p:nvPr/>
        </p:nvSpPr>
        <p:spPr>
          <a:xfrm>
            <a:off x="336884" y="5543973"/>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7</a:t>
            </a:r>
          </a:p>
        </p:txBody>
      </p:sp>
      <p:sp>
        <p:nvSpPr>
          <p:cNvPr id="34" name="Rectangle 33">
            <a:extLst>
              <a:ext uri="{FF2B5EF4-FFF2-40B4-BE49-F238E27FC236}">
                <a16:creationId xmlns:a16="http://schemas.microsoft.com/office/drawing/2014/main" id="{548DDDE1-852F-285D-8A6A-F20C1122F707}"/>
              </a:ext>
            </a:extLst>
          </p:cNvPr>
          <p:cNvSpPr/>
          <p:nvPr/>
        </p:nvSpPr>
        <p:spPr>
          <a:xfrm>
            <a:off x="336884" y="1422085"/>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3</a:t>
            </a:r>
          </a:p>
        </p:txBody>
      </p:sp>
      <p:sp>
        <p:nvSpPr>
          <p:cNvPr id="35" name="Rectangle 34">
            <a:extLst>
              <a:ext uri="{FF2B5EF4-FFF2-40B4-BE49-F238E27FC236}">
                <a16:creationId xmlns:a16="http://schemas.microsoft.com/office/drawing/2014/main" id="{E779347C-9AE9-35A9-9DB3-1C564C521FB2}"/>
              </a:ext>
            </a:extLst>
          </p:cNvPr>
          <p:cNvSpPr/>
          <p:nvPr/>
        </p:nvSpPr>
        <p:spPr>
          <a:xfrm>
            <a:off x="336884" y="7598555"/>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6</a:t>
            </a:r>
          </a:p>
        </p:txBody>
      </p:sp>
      <p:sp>
        <p:nvSpPr>
          <p:cNvPr id="38" name="Rectangle 37">
            <a:extLst>
              <a:ext uri="{FF2B5EF4-FFF2-40B4-BE49-F238E27FC236}">
                <a16:creationId xmlns:a16="http://schemas.microsoft.com/office/drawing/2014/main" id="{56BC1583-1CBC-AC28-95A5-BDA11B3D1EAF}"/>
              </a:ext>
            </a:extLst>
          </p:cNvPr>
          <p:cNvSpPr/>
          <p:nvPr/>
        </p:nvSpPr>
        <p:spPr>
          <a:xfrm>
            <a:off x="336884" y="3483029"/>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1</a:t>
            </a:r>
          </a:p>
        </p:txBody>
      </p:sp>
      <p:sp>
        <p:nvSpPr>
          <p:cNvPr id="39" name="Rectangle 38">
            <a:extLst>
              <a:ext uri="{FF2B5EF4-FFF2-40B4-BE49-F238E27FC236}">
                <a16:creationId xmlns:a16="http://schemas.microsoft.com/office/drawing/2014/main" id="{F48A8652-ABDE-6B10-1106-6AD262A1D9BE}"/>
              </a:ext>
            </a:extLst>
          </p:cNvPr>
          <p:cNvSpPr/>
          <p:nvPr/>
        </p:nvSpPr>
        <p:spPr>
          <a:xfrm>
            <a:off x="336884" y="391613"/>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8</a:t>
            </a:r>
          </a:p>
        </p:txBody>
      </p:sp>
      <p:sp>
        <p:nvSpPr>
          <p:cNvPr id="40" name="Rectangle 39">
            <a:extLst>
              <a:ext uri="{FF2B5EF4-FFF2-40B4-BE49-F238E27FC236}">
                <a16:creationId xmlns:a16="http://schemas.microsoft.com/office/drawing/2014/main" id="{54251781-9111-39A5-A960-854C1C71273F}"/>
              </a:ext>
            </a:extLst>
          </p:cNvPr>
          <p:cNvSpPr/>
          <p:nvPr/>
        </p:nvSpPr>
        <p:spPr>
          <a:xfrm>
            <a:off x="336884" y="6574445"/>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2</a:t>
            </a:r>
          </a:p>
        </p:txBody>
      </p:sp>
      <p:sp>
        <p:nvSpPr>
          <p:cNvPr id="41" name="Rectangle 40">
            <a:extLst>
              <a:ext uri="{FF2B5EF4-FFF2-40B4-BE49-F238E27FC236}">
                <a16:creationId xmlns:a16="http://schemas.microsoft.com/office/drawing/2014/main" id="{23D84E3E-67D9-BED6-1B77-67AE5222F9B5}"/>
              </a:ext>
            </a:extLst>
          </p:cNvPr>
          <p:cNvSpPr/>
          <p:nvPr/>
        </p:nvSpPr>
        <p:spPr>
          <a:xfrm>
            <a:off x="336884" y="2452557"/>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5</a:t>
            </a:r>
          </a:p>
        </p:txBody>
      </p:sp>
      <p:sp>
        <p:nvSpPr>
          <p:cNvPr id="42" name="Rectangle 41">
            <a:extLst>
              <a:ext uri="{FF2B5EF4-FFF2-40B4-BE49-F238E27FC236}">
                <a16:creationId xmlns:a16="http://schemas.microsoft.com/office/drawing/2014/main" id="{43CDEEC5-CFDA-2EC8-96D5-5A24C627B890}"/>
              </a:ext>
            </a:extLst>
          </p:cNvPr>
          <p:cNvSpPr/>
          <p:nvPr/>
        </p:nvSpPr>
        <p:spPr>
          <a:xfrm>
            <a:off x="336884" y="4513501"/>
            <a:ext cx="757990" cy="67660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Open Sans" panose="020B0606030504020204" pitchFamily="34" charset="0"/>
                <a:ea typeface="Open Sans" panose="020B0606030504020204" pitchFamily="34" charset="0"/>
                <a:cs typeface="Open Sans" panose="020B0606030504020204" pitchFamily="34" charset="0"/>
              </a:rPr>
              <a:t>4</a:t>
            </a:r>
          </a:p>
        </p:txBody>
      </p:sp>
      <p:sp>
        <p:nvSpPr>
          <p:cNvPr id="2" name="TextBox 1">
            <a:extLst>
              <a:ext uri="{FF2B5EF4-FFF2-40B4-BE49-F238E27FC236}">
                <a16:creationId xmlns:a16="http://schemas.microsoft.com/office/drawing/2014/main" id="{185EE489-B77F-F7B5-DF44-66F20DF1D519}"/>
              </a:ext>
            </a:extLst>
          </p:cNvPr>
          <p:cNvSpPr txBox="1"/>
          <p:nvPr/>
        </p:nvSpPr>
        <p:spPr>
          <a:xfrm>
            <a:off x="1273215" y="359457"/>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4" name="TextBox 3">
            <a:extLst>
              <a:ext uri="{FF2B5EF4-FFF2-40B4-BE49-F238E27FC236}">
                <a16:creationId xmlns:a16="http://schemas.microsoft.com/office/drawing/2014/main" id="{D5A8A4FC-10F8-5E77-022B-BFAC7EF7969B}"/>
              </a:ext>
            </a:extLst>
          </p:cNvPr>
          <p:cNvSpPr txBox="1"/>
          <p:nvPr/>
        </p:nvSpPr>
        <p:spPr>
          <a:xfrm>
            <a:off x="1273214" y="1395437"/>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7" name="TextBox 6">
            <a:extLst>
              <a:ext uri="{FF2B5EF4-FFF2-40B4-BE49-F238E27FC236}">
                <a16:creationId xmlns:a16="http://schemas.microsoft.com/office/drawing/2014/main" id="{9E1816FE-49C0-2B5A-08A3-1119DF02F296}"/>
              </a:ext>
            </a:extLst>
          </p:cNvPr>
          <p:cNvSpPr txBox="1"/>
          <p:nvPr/>
        </p:nvSpPr>
        <p:spPr>
          <a:xfrm>
            <a:off x="1273214" y="2425909"/>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8" name="TextBox 7">
            <a:extLst>
              <a:ext uri="{FF2B5EF4-FFF2-40B4-BE49-F238E27FC236}">
                <a16:creationId xmlns:a16="http://schemas.microsoft.com/office/drawing/2014/main" id="{64F01C84-EE95-22E4-46F6-9E8690C03EBE}"/>
              </a:ext>
            </a:extLst>
          </p:cNvPr>
          <p:cNvSpPr txBox="1"/>
          <p:nvPr/>
        </p:nvSpPr>
        <p:spPr>
          <a:xfrm>
            <a:off x="1273214" y="3456381"/>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10" name="TextBox 9">
            <a:extLst>
              <a:ext uri="{FF2B5EF4-FFF2-40B4-BE49-F238E27FC236}">
                <a16:creationId xmlns:a16="http://schemas.microsoft.com/office/drawing/2014/main" id="{08330710-382D-8D74-CAE8-D0B660749CAD}"/>
              </a:ext>
            </a:extLst>
          </p:cNvPr>
          <p:cNvSpPr txBox="1"/>
          <p:nvPr/>
        </p:nvSpPr>
        <p:spPr>
          <a:xfrm>
            <a:off x="1273213" y="4491391"/>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11" name="TextBox 10">
            <a:extLst>
              <a:ext uri="{FF2B5EF4-FFF2-40B4-BE49-F238E27FC236}">
                <a16:creationId xmlns:a16="http://schemas.microsoft.com/office/drawing/2014/main" id="{ABE4360D-697A-8E69-80B2-EFB9B57F956C}"/>
              </a:ext>
            </a:extLst>
          </p:cNvPr>
          <p:cNvSpPr txBox="1"/>
          <p:nvPr/>
        </p:nvSpPr>
        <p:spPr>
          <a:xfrm>
            <a:off x="1273213" y="5517325"/>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12" name="TextBox 11">
            <a:extLst>
              <a:ext uri="{FF2B5EF4-FFF2-40B4-BE49-F238E27FC236}">
                <a16:creationId xmlns:a16="http://schemas.microsoft.com/office/drawing/2014/main" id="{ACFE137C-5579-BDD6-152A-1FB9396B255C}"/>
              </a:ext>
            </a:extLst>
          </p:cNvPr>
          <p:cNvSpPr txBox="1"/>
          <p:nvPr/>
        </p:nvSpPr>
        <p:spPr>
          <a:xfrm>
            <a:off x="1273213" y="6547797"/>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
        <p:nvSpPr>
          <p:cNvPr id="13" name="TextBox 12">
            <a:extLst>
              <a:ext uri="{FF2B5EF4-FFF2-40B4-BE49-F238E27FC236}">
                <a16:creationId xmlns:a16="http://schemas.microsoft.com/office/drawing/2014/main" id="{5E8F96AE-8C8B-B24A-5054-C933A0CE0C88}"/>
              </a:ext>
            </a:extLst>
          </p:cNvPr>
          <p:cNvSpPr txBox="1"/>
          <p:nvPr/>
        </p:nvSpPr>
        <p:spPr>
          <a:xfrm>
            <a:off x="1273213" y="7577437"/>
            <a:ext cx="5247901" cy="307777"/>
          </a:xfrm>
          <a:prstGeom prst="rect">
            <a:avLst/>
          </a:prstGeom>
          <a:noFill/>
        </p:spPr>
        <p:txBody>
          <a:bodyPr wrap="square" rtlCol="0">
            <a:spAutoFit/>
          </a:bodyPr>
          <a:lstStyle/>
          <a:p>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event here. Students will put these in chronological order. </a:t>
            </a:r>
          </a:p>
        </p:txBody>
      </p:sp>
    </p:spTree>
    <p:extLst>
      <p:ext uri="{BB962C8B-B14F-4D97-AF65-F5344CB8AC3E}">
        <p14:creationId xmlns:p14="http://schemas.microsoft.com/office/powerpoint/2010/main" val="1971857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TASK 4</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3" name="Rectangle 2">
            <a:extLst>
              <a:ext uri="{FF2B5EF4-FFF2-40B4-BE49-F238E27FC236}">
                <a16:creationId xmlns:a16="http://schemas.microsoft.com/office/drawing/2014/main" id="{FFAE43CD-89D9-5217-6746-75678AC8DF0A}"/>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A3571D6-DFCC-16C8-00B1-8C681C3D0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FB62C16B-8286-D47B-4A08-E6BBA0A96D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7" name="Rectangle 6">
            <a:extLst>
              <a:ext uri="{FF2B5EF4-FFF2-40B4-BE49-F238E27FC236}">
                <a16:creationId xmlns:a16="http://schemas.microsoft.com/office/drawing/2014/main" id="{D2809F58-F27F-8407-F498-F7E1B22C1ADE}"/>
              </a:ext>
            </a:extLst>
          </p:cNvPr>
          <p:cNvSpPr/>
          <p:nvPr/>
        </p:nvSpPr>
        <p:spPr>
          <a:xfrm>
            <a:off x="109182" y="898519"/>
            <a:ext cx="6639636" cy="18462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3E2F6C5B-3414-DD19-F615-D7E47ADB3C19}"/>
              </a:ext>
            </a:extLst>
          </p:cNvPr>
          <p:cNvSpPr/>
          <p:nvPr/>
        </p:nvSpPr>
        <p:spPr>
          <a:xfrm>
            <a:off x="109182" y="2848434"/>
            <a:ext cx="6639636" cy="757658"/>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300" b="1" i="1" dirty="0">
                <a:solidFill>
                  <a:schemeClr val="bg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resource. Use the information to answer the following multiple-choice questions. Answer the questions on your group answer key. Get approval of correct code before moving on to task 5. </a:t>
            </a:r>
          </a:p>
        </p:txBody>
      </p:sp>
      <p:sp>
        <p:nvSpPr>
          <p:cNvPr id="22" name="Rectangle 21">
            <a:extLst>
              <a:ext uri="{FF2B5EF4-FFF2-40B4-BE49-F238E27FC236}">
                <a16:creationId xmlns:a16="http://schemas.microsoft.com/office/drawing/2014/main" id="{D6D8349E-0331-576A-B04F-82674B3FDB08}"/>
              </a:ext>
            </a:extLst>
          </p:cNvPr>
          <p:cNvSpPr/>
          <p:nvPr/>
        </p:nvSpPr>
        <p:spPr>
          <a:xfrm>
            <a:off x="0" y="4843328"/>
            <a:ext cx="1596788" cy="780585"/>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TASK 4</a:t>
            </a:r>
          </a:p>
        </p:txBody>
      </p:sp>
      <p:sp>
        <p:nvSpPr>
          <p:cNvPr id="23" name="Rectangle 22">
            <a:extLst>
              <a:ext uri="{FF2B5EF4-FFF2-40B4-BE49-F238E27FC236}">
                <a16:creationId xmlns:a16="http://schemas.microsoft.com/office/drawing/2014/main" id="{7FF7669C-7509-7948-8DE9-DEC770DA9D51}"/>
              </a:ext>
            </a:extLst>
          </p:cNvPr>
          <p:cNvSpPr/>
          <p:nvPr/>
        </p:nvSpPr>
        <p:spPr>
          <a:xfrm>
            <a:off x="1596788" y="4843328"/>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27" name="TextBox 26">
            <a:extLst>
              <a:ext uri="{FF2B5EF4-FFF2-40B4-BE49-F238E27FC236}">
                <a16:creationId xmlns:a16="http://schemas.microsoft.com/office/drawing/2014/main" id="{C9111D37-602C-EFCE-046A-C55823251634}"/>
              </a:ext>
            </a:extLst>
          </p:cNvPr>
          <p:cNvSpPr txBox="1"/>
          <p:nvPr/>
        </p:nvSpPr>
        <p:spPr>
          <a:xfrm>
            <a:off x="0" y="4379841"/>
            <a:ext cx="6858000" cy="369332"/>
          </a:xfrm>
          <a:prstGeom prst="rect">
            <a:avLst/>
          </a:prstGeom>
          <a:noFill/>
        </p:spPr>
        <p:txBody>
          <a:bodyPr wrap="square" rtlCol="0">
            <a:spAutoFit/>
          </a:bodyPr>
          <a:lstStyle/>
          <a:p>
            <a:r>
              <a:rPr lang="en-US" dirty="0"/>
              <a:t>- - - - - - - - - - - - - - - - - - - - - - - - - - - - - - - - - - - - - - - - - - - - - - - - - - - - - - - </a:t>
            </a:r>
          </a:p>
        </p:txBody>
      </p:sp>
      <p:sp>
        <p:nvSpPr>
          <p:cNvPr id="28" name="Rectangle 27">
            <a:extLst>
              <a:ext uri="{FF2B5EF4-FFF2-40B4-BE49-F238E27FC236}">
                <a16:creationId xmlns:a16="http://schemas.microsoft.com/office/drawing/2014/main" id="{8C80942F-AE85-EE44-0E80-2EEB6D833FA9}"/>
              </a:ext>
            </a:extLst>
          </p:cNvPr>
          <p:cNvSpPr/>
          <p:nvPr/>
        </p:nvSpPr>
        <p:spPr>
          <a:xfrm>
            <a:off x="0" y="3743596"/>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a:extLst>
              <a:ext uri="{FF2B5EF4-FFF2-40B4-BE49-F238E27FC236}">
                <a16:creationId xmlns:a16="http://schemas.microsoft.com/office/drawing/2014/main" id="{5E70731B-CF3F-37A3-A876-4063569CE2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3979455"/>
            <a:ext cx="1671241" cy="157320"/>
          </a:xfrm>
          <a:prstGeom prst="rect">
            <a:avLst/>
          </a:prstGeom>
        </p:spPr>
      </p:pic>
      <p:pic>
        <p:nvPicPr>
          <p:cNvPr id="30" name="Picture 29" descr="Logo&#10;&#10;Description automatically generated">
            <a:extLst>
              <a:ext uri="{FF2B5EF4-FFF2-40B4-BE49-F238E27FC236}">
                <a16:creationId xmlns:a16="http://schemas.microsoft.com/office/drawing/2014/main" id="{652CDB98-7C96-4410-35F8-1832668432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3913510"/>
            <a:ext cx="992459" cy="289209"/>
          </a:xfrm>
          <a:prstGeom prst="rect">
            <a:avLst/>
          </a:prstGeom>
        </p:spPr>
      </p:pic>
      <p:sp>
        <p:nvSpPr>
          <p:cNvPr id="10" name="Rectangle 9">
            <a:extLst>
              <a:ext uri="{FF2B5EF4-FFF2-40B4-BE49-F238E27FC236}">
                <a16:creationId xmlns:a16="http://schemas.microsoft.com/office/drawing/2014/main" id="{6C55FFC5-6FDE-C13B-0D66-4CCB5408DC98}"/>
              </a:ext>
            </a:extLst>
          </p:cNvPr>
          <p:cNvSpPr/>
          <p:nvPr/>
        </p:nvSpPr>
        <p:spPr>
          <a:xfrm>
            <a:off x="109182" y="5793827"/>
            <a:ext cx="6639636" cy="18462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0167ECBB-BEEE-8D7D-8470-9DB00494F56E}"/>
              </a:ext>
            </a:extLst>
          </p:cNvPr>
          <p:cNvSpPr/>
          <p:nvPr/>
        </p:nvSpPr>
        <p:spPr>
          <a:xfrm>
            <a:off x="109182" y="7743742"/>
            <a:ext cx="6639636" cy="757658"/>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300" b="1" i="1" dirty="0">
                <a:solidFill>
                  <a:schemeClr val="bg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dirty="0">
                <a:solidFill>
                  <a:schemeClr val="bg1"/>
                </a:solidFill>
                <a:latin typeface="Open Sans" panose="020B0606030504020204" pitchFamily="34" charset="0"/>
                <a:ea typeface="Open Sans" panose="020B0606030504020204" pitchFamily="34" charset="0"/>
                <a:cs typeface="Open Sans" panose="020B0606030504020204" pitchFamily="34" charset="0"/>
              </a:rPr>
              <a:t> resource. Use the information to answer the following multiple-choice questions. Answer the questions on your group answer key. Get approval of correct code before moving on to task 5. </a:t>
            </a:r>
          </a:p>
        </p:txBody>
      </p:sp>
      <p:sp>
        <p:nvSpPr>
          <p:cNvPr id="9" name="TextBox 8">
            <a:extLst>
              <a:ext uri="{FF2B5EF4-FFF2-40B4-BE49-F238E27FC236}">
                <a16:creationId xmlns:a16="http://schemas.microsoft.com/office/drawing/2014/main" id="{9B27FA65-0A32-54E6-A4D1-DC0C8622E0BE}"/>
              </a:ext>
            </a:extLst>
          </p:cNvPr>
          <p:cNvSpPr txBox="1"/>
          <p:nvPr/>
        </p:nvSpPr>
        <p:spPr>
          <a:xfrm>
            <a:off x="1678328" y="169478"/>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2" name="TextBox 11">
            <a:extLst>
              <a:ext uri="{FF2B5EF4-FFF2-40B4-BE49-F238E27FC236}">
                <a16:creationId xmlns:a16="http://schemas.microsoft.com/office/drawing/2014/main" id="{C96FCBCF-0CD7-F476-5913-21C5566FF24E}"/>
              </a:ext>
            </a:extLst>
          </p:cNvPr>
          <p:cNvSpPr txBox="1"/>
          <p:nvPr/>
        </p:nvSpPr>
        <p:spPr>
          <a:xfrm>
            <a:off x="1692149" y="5048954"/>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3" name="TextBox 12">
            <a:extLst>
              <a:ext uri="{FF2B5EF4-FFF2-40B4-BE49-F238E27FC236}">
                <a16:creationId xmlns:a16="http://schemas.microsoft.com/office/drawing/2014/main" id="{ED3A7E63-0F77-296F-6F34-622CA5D2F3C1}"/>
              </a:ext>
            </a:extLst>
          </p:cNvPr>
          <p:cNvSpPr txBox="1"/>
          <p:nvPr/>
        </p:nvSpPr>
        <p:spPr>
          <a:xfrm>
            <a:off x="224467" y="1016444"/>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
        <p:nvSpPr>
          <p:cNvPr id="14" name="TextBox 13">
            <a:extLst>
              <a:ext uri="{FF2B5EF4-FFF2-40B4-BE49-F238E27FC236}">
                <a16:creationId xmlns:a16="http://schemas.microsoft.com/office/drawing/2014/main" id="{A741BFCB-4E9D-8807-6019-5D9B590974D5}"/>
              </a:ext>
            </a:extLst>
          </p:cNvPr>
          <p:cNvSpPr txBox="1"/>
          <p:nvPr/>
        </p:nvSpPr>
        <p:spPr>
          <a:xfrm>
            <a:off x="224467" y="5964587"/>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Tree>
    <p:extLst>
      <p:ext uri="{BB962C8B-B14F-4D97-AF65-F5344CB8AC3E}">
        <p14:creationId xmlns:p14="http://schemas.microsoft.com/office/powerpoint/2010/main" val="4289120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FA4853-506C-763F-4E76-716F7252084C}"/>
              </a:ext>
            </a:extLst>
          </p:cNvPr>
          <p:cNvSpPr/>
          <p:nvPr/>
        </p:nvSpPr>
        <p:spPr>
          <a:xfrm>
            <a:off x="120303" y="76136"/>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1.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p>
        </p:txBody>
      </p:sp>
      <p:sp>
        <p:nvSpPr>
          <p:cNvPr id="3" name="Rectangle 2">
            <a:extLst>
              <a:ext uri="{FF2B5EF4-FFF2-40B4-BE49-F238E27FC236}">
                <a16:creationId xmlns:a16="http://schemas.microsoft.com/office/drawing/2014/main" id="{747FD362-E543-8494-9FA7-4B47E8D781E9}"/>
              </a:ext>
            </a:extLst>
          </p:cNvPr>
          <p:cNvSpPr/>
          <p:nvPr/>
        </p:nvSpPr>
        <p:spPr>
          <a:xfrm>
            <a:off x="109175" y="1240207"/>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2.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r>
              <a:rPr lang="en-US" sz="1200" dirty="0">
                <a:solidFill>
                  <a:schemeClr val="tx1"/>
                </a:solidFill>
                <a:latin typeface="Arial" panose="020B0604020202020204" pitchFamily="34" charset="0"/>
                <a:cs typeface="Arial" panose="020B0604020202020204" pitchFamily="34" charset="0"/>
              </a:rPr>
              <a:t>. </a:t>
            </a:r>
          </a:p>
        </p:txBody>
      </p:sp>
      <p:pic>
        <p:nvPicPr>
          <p:cNvPr id="13" name="Picture 12">
            <a:extLst>
              <a:ext uri="{FF2B5EF4-FFF2-40B4-BE49-F238E27FC236}">
                <a16:creationId xmlns:a16="http://schemas.microsoft.com/office/drawing/2014/main" id="{14D80B01-3C70-74AC-81B4-A48974D7CF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90527"/>
            <a:ext cx="1671241" cy="157320"/>
          </a:xfrm>
          <a:prstGeom prst="rect">
            <a:avLst/>
          </a:prstGeom>
        </p:spPr>
      </p:pic>
      <p:pic>
        <p:nvPicPr>
          <p:cNvPr id="14" name="Picture 13" descr="Logo&#10;&#10;Description automatically generated">
            <a:extLst>
              <a:ext uri="{FF2B5EF4-FFF2-40B4-BE49-F238E27FC236}">
                <a16:creationId xmlns:a16="http://schemas.microsoft.com/office/drawing/2014/main" id="{95FAF570-FAE8-B3C7-83E2-0BB60DBC9B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96852"/>
            <a:ext cx="992459" cy="289209"/>
          </a:xfrm>
          <a:prstGeom prst="rect">
            <a:avLst/>
          </a:prstGeom>
        </p:spPr>
      </p:pic>
      <p:sp>
        <p:nvSpPr>
          <p:cNvPr id="9" name="Rectangle 8">
            <a:extLst>
              <a:ext uri="{FF2B5EF4-FFF2-40B4-BE49-F238E27FC236}">
                <a16:creationId xmlns:a16="http://schemas.microsoft.com/office/drawing/2014/main" id="{60FC3A59-B6DE-CBA7-6C78-AD897E5A4E3D}"/>
              </a:ext>
            </a:extLst>
          </p:cNvPr>
          <p:cNvSpPr/>
          <p:nvPr/>
        </p:nvSpPr>
        <p:spPr>
          <a:xfrm>
            <a:off x="109174" y="2418692"/>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3.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p>
        </p:txBody>
      </p:sp>
      <p:sp>
        <p:nvSpPr>
          <p:cNvPr id="10" name="Rectangle 9">
            <a:extLst>
              <a:ext uri="{FF2B5EF4-FFF2-40B4-BE49-F238E27FC236}">
                <a16:creationId xmlns:a16="http://schemas.microsoft.com/office/drawing/2014/main" id="{1596C150-ED24-8EC1-281F-5B3D7560D7CB}"/>
              </a:ext>
            </a:extLst>
          </p:cNvPr>
          <p:cNvSpPr/>
          <p:nvPr/>
        </p:nvSpPr>
        <p:spPr>
          <a:xfrm>
            <a:off x="109173" y="3597177"/>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4.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p>
        </p:txBody>
      </p:sp>
      <p:sp>
        <p:nvSpPr>
          <p:cNvPr id="11" name="Rectangle 10">
            <a:extLst>
              <a:ext uri="{FF2B5EF4-FFF2-40B4-BE49-F238E27FC236}">
                <a16:creationId xmlns:a16="http://schemas.microsoft.com/office/drawing/2014/main" id="{5503E050-9106-D0D3-8E61-6DC5E1C9B0DF}"/>
              </a:ext>
            </a:extLst>
          </p:cNvPr>
          <p:cNvSpPr/>
          <p:nvPr/>
        </p:nvSpPr>
        <p:spPr>
          <a:xfrm>
            <a:off x="120303" y="4775662"/>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5.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p>
        </p:txBody>
      </p:sp>
      <p:sp>
        <p:nvSpPr>
          <p:cNvPr id="15" name="Rectangle 14">
            <a:extLst>
              <a:ext uri="{FF2B5EF4-FFF2-40B4-BE49-F238E27FC236}">
                <a16:creationId xmlns:a16="http://schemas.microsoft.com/office/drawing/2014/main" id="{1940CE1D-E865-6EC4-EDFC-9BF8896AB685}"/>
              </a:ext>
            </a:extLst>
          </p:cNvPr>
          <p:cNvSpPr/>
          <p:nvPr/>
        </p:nvSpPr>
        <p:spPr>
          <a:xfrm>
            <a:off x="120302" y="5939733"/>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6.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p>
        </p:txBody>
      </p:sp>
      <p:sp>
        <p:nvSpPr>
          <p:cNvPr id="16" name="Rectangle 15">
            <a:extLst>
              <a:ext uri="{FF2B5EF4-FFF2-40B4-BE49-F238E27FC236}">
                <a16:creationId xmlns:a16="http://schemas.microsoft.com/office/drawing/2014/main" id="{1675F096-61B2-7DDF-B8F7-7701F4406EE8}"/>
              </a:ext>
            </a:extLst>
          </p:cNvPr>
          <p:cNvSpPr/>
          <p:nvPr/>
        </p:nvSpPr>
        <p:spPr>
          <a:xfrm>
            <a:off x="109172" y="7118218"/>
            <a:ext cx="6639635" cy="1066613"/>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7.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multiple choice question here.</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a.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1</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c.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3 </a:t>
            </a:r>
          </a:p>
          <a:p>
            <a:pPr marL="228600" indent="-228600">
              <a:buAutoNum type="alphaLcPeriod"/>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2</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 </a:t>
            </a:r>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 4</a:t>
            </a:r>
          </a:p>
        </p:txBody>
      </p:sp>
    </p:spTree>
    <p:extLst>
      <p:ext uri="{BB962C8B-B14F-4D97-AF65-F5344CB8AC3E}">
        <p14:creationId xmlns:p14="http://schemas.microsoft.com/office/powerpoint/2010/main" val="2974513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3" name="Rectangle 2">
            <a:extLst>
              <a:ext uri="{FF2B5EF4-FFF2-40B4-BE49-F238E27FC236}">
                <a16:creationId xmlns:a16="http://schemas.microsoft.com/office/drawing/2014/main" id="{7AA2E0B0-505E-4C9B-7E0C-8E65FFF29821}"/>
              </a:ext>
            </a:extLst>
          </p:cNvPr>
          <p:cNvSpPr/>
          <p:nvPr/>
        </p:nvSpPr>
        <p:spPr>
          <a:xfrm>
            <a:off x="0" y="8608741"/>
            <a:ext cx="6858000" cy="5352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E52AE6C-D5CF-9F97-FF09-E86B88D7E6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EA050119-BBFD-0AE6-CEAF-CE47575CEC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7" name="Rectangle 6">
            <a:extLst>
              <a:ext uri="{FF2B5EF4-FFF2-40B4-BE49-F238E27FC236}">
                <a16:creationId xmlns:a16="http://schemas.microsoft.com/office/drawing/2014/main" id="{490ED441-6B23-92C8-494D-E250917A4155}"/>
              </a:ext>
            </a:extLst>
          </p:cNvPr>
          <p:cNvSpPr/>
          <p:nvPr/>
        </p:nvSpPr>
        <p:spPr>
          <a:xfrm>
            <a:off x="109182" y="893132"/>
            <a:ext cx="6639636" cy="18584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00"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26B144A1-8CC1-6632-02FA-E1A5111BE6B0}"/>
              </a:ext>
            </a:extLst>
          </p:cNvPr>
          <p:cNvSpPr/>
          <p:nvPr/>
        </p:nvSpPr>
        <p:spPr>
          <a:xfrm>
            <a:off x="109182" y="2827762"/>
            <a:ext cx="6639636" cy="986278"/>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 Access the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300" i="1" dirty="0">
                <a:solidFill>
                  <a:schemeClr val="tx1"/>
                </a:solidFill>
                <a:latin typeface="Open Sans" panose="020B0606030504020204" pitchFamily="34" charset="0"/>
                <a:ea typeface="Open Sans" panose="020B0606030504020204" pitchFamily="34" charset="0"/>
                <a:cs typeface="Open Sans" panose="020B0606030504020204" pitchFamily="34" charset="0"/>
              </a:rPr>
              <a:t>__________________</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images section of the topic page on _________________. Using the information there, match the image to the correct description. Matches will reveal your code. Record code on group answer sheet and get approval before moving on to task 6. </a:t>
            </a:r>
          </a:p>
        </p:txBody>
      </p:sp>
      <p:sp>
        <p:nvSpPr>
          <p:cNvPr id="12" name="Rectangle 11">
            <a:extLst>
              <a:ext uri="{FF2B5EF4-FFF2-40B4-BE49-F238E27FC236}">
                <a16:creationId xmlns:a16="http://schemas.microsoft.com/office/drawing/2014/main" id="{C1B5286D-3677-1E30-1680-5C18174331B2}"/>
              </a:ext>
            </a:extLst>
          </p:cNvPr>
          <p:cNvSpPr/>
          <p:nvPr/>
        </p:nvSpPr>
        <p:spPr>
          <a:xfrm>
            <a:off x="0" y="3890176"/>
            <a:ext cx="6858000" cy="5352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70B56DA-77D7-A9DE-76A6-17373F2784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126035"/>
            <a:ext cx="1671241" cy="157320"/>
          </a:xfrm>
          <a:prstGeom prst="rect">
            <a:avLst/>
          </a:prstGeom>
        </p:spPr>
      </p:pic>
      <p:pic>
        <p:nvPicPr>
          <p:cNvPr id="14" name="Picture 13" descr="Logo&#10;&#10;Description automatically generated">
            <a:extLst>
              <a:ext uri="{FF2B5EF4-FFF2-40B4-BE49-F238E27FC236}">
                <a16:creationId xmlns:a16="http://schemas.microsoft.com/office/drawing/2014/main" id="{CC2C80E5-BC97-C838-2941-009661A03F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060090"/>
            <a:ext cx="992459" cy="289209"/>
          </a:xfrm>
          <a:prstGeom prst="rect">
            <a:avLst/>
          </a:prstGeom>
        </p:spPr>
      </p:pic>
      <p:sp>
        <p:nvSpPr>
          <p:cNvPr id="15" name="Rectangle 14">
            <a:extLst>
              <a:ext uri="{FF2B5EF4-FFF2-40B4-BE49-F238E27FC236}">
                <a16:creationId xmlns:a16="http://schemas.microsoft.com/office/drawing/2014/main" id="{EEE31369-A13A-6C15-5419-7EBEB877D5DD}"/>
              </a:ext>
            </a:extLst>
          </p:cNvPr>
          <p:cNvSpPr/>
          <p:nvPr/>
        </p:nvSpPr>
        <p:spPr>
          <a:xfrm>
            <a:off x="0" y="4682210"/>
            <a:ext cx="1596788" cy="780585"/>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p>
        </p:txBody>
      </p:sp>
      <p:sp>
        <p:nvSpPr>
          <p:cNvPr id="16" name="Rectangle 15">
            <a:extLst>
              <a:ext uri="{FF2B5EF4-FFF2-40B4-BE49-F238E27FC236}">
                <a16:creationId xmlns:a16="http://schemas.microsoft.com/office/drawing/2014/main" id="{F87CDAAC-2F75-D9C1-C3F0-6578FAF6F0E4}"/>
              </a:ext>
            </a:extLst>
          </p:cNvPr>
          <p:cNvSpPr/>
          <p:nvPr/>
        </p:nvSpPr>
        <p:spPr>
          <a:xfrm>
            <a:off x="1596788" y="4682210"/>
            <a:ext cx="5261212" cy="7805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23" name="TextBox 22">
            <a:extLst>
              <a:ext uri="{FF2B5EF4-FFF2-40B4-BE49-F238E27FC236}">
                <a16:creationId xmlns:a16="http://schemas.microsoft.com/office/drawing/2014/main" id="{AEDFDB61-6FB4-0553-5950-D66DF1CB3627}"/>
              </a:ext>
            </a:extLst>
          </p:cNvPr>
          <p:cNvSpPr txBox="1"/>
          <p:nvPr/>
        </p:nvSpPr>
        <p:spPr>
          <a:xfrm>
            <a:off x="0" y="4379841"/>
            <a:ext cx="6858000" cy="369332"/>
          </a:xfrm>
          <a:prstGeom prst="rect">
            <a:avLst/>
          </a:prstGeom>
          <a:noFill/>
        </p:spPr>
        <p:txBody>
          <a:bodyPr wrap="square" rtlCol="0">
            <a:spAutoFit/>
          </a:bodyPr>
          <a:lstStyle/>
          <a:p>
            <a:r>
              <a:rPr lang="en-US" dirty="0"/>
              <a:t>- - - - - - - - - - - - - - - - - - - - - - - - - - - - - - - - - - - - - - - - - - - - - - - - - - - - - - - </a:t>
            </a:r>
          </a:p>
        </p:txBody>
      </p:sp>
      <p:sp>
        <p:nvSpPr>
          <p:cNvPr id="8" name="Rectangle 7">
            <a:extLst>
              <a:ext uri="{FF2B5EF4-FFF2-40B4-BE49-F238E27FC236}">
                <a16:creationId xmlns:a16="http://schemas.microsoft.com/office/drawing/2014/main" id="{8AEAAE30-48BA-36E5-D32E-E022177330B8}"/>
              </a:ext>
            </a:extLst>
          </p:cNvPr>
          <p:cNvSpPr/>
          <p:nvPr/>
        </p:nvSpPr>
        <p:spPr>
          <a:xfrm>
            <a:off x="109182" y="5554598"/>
            <a:ext cx="6639636" cy="18584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00"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652BB3D8-64B5-D7CD-93A8-56F923D0EB75}"/>
              </a:ext>
            </a:extLst>
          </p:cNvPr>
          <p:cNvSpPr/>
          <p:nvPr/>
        </p:nvSpPr>
        <p:spPr>
          <a:xfrm>
            <a:off x="109182" y="7489228"/>
            <a:ext cx="6639636" cy="986278"/>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 Access the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300" i="1" dirty="0">
                <a:solidFill>
                  <a:schemeClr val="tx1"/>
                </a:solidFill>
                <a:latin typeface="Open Sans" panose="020B0606030504020204" pitchFamily="34" charset="0"/>
                <a:ea typeface="Open Sans" panose="020B0606030504020204" pitchFamily="34" charset="0"/>
                <a:cs typeface="Open Sans" panose="020B0606030504020204" pitchFamily="34" charset="0"/>
              </a:rPr>
              <a:t>__________________</a:t>
            </a:r>
            <a:r>
              <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rPr>
              <a:t>images section of the topic page on _________________. Using the information there, match the image to the correct description. Matches will reveal your code. Record code on group answer sheet and get approval before moving on to task 6. </a:t>
            </a:r>
          </a:p>
        </p:txBody>
      </p:sp>
      <p:sp>
        <p:nvSpPr>
          <p:cNvPr id="11" name="TextBox 10">
            <a:extLst>
              <a:ext uri="{FF2B5EF4-FFF2-40B4-BE49-F238E27FC236}">
                <a16:creationId xmlns:a16="http://schemas.microsoft.com/office/drawing/2014/main" id="{94E195E3-174B-88E0-1FF2-3F52366F77D0}"/>
              </a:ext>
            </a:extLst>
          </p:cNvPr>
          <p:cNvSpPr txBox="1"/>
          <p:nvPr/>
        </p:nvSpPr>
        <p:spPr>
          <a:xfrm>
            <a:off x="1678328" y="165070"/>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7" name="TextBox 16">
            <a:extLst>
              <a:ext uri="{FF2B5EF4-FFF2-40B4-BE49-F238E27FC236}">
                <a16:creationId xmlns:a16="http://schemas.microsoft.com/office/drawing/2014/main" id="{2A264A05-7CF7-A447-7314-66491AE11050}"/>
              </a:ext>
            </a:extLst>
          </p:cNvPr>
          <p:cNvSpPr txBox="1"/>
          <p:nvPr/>
        </p:nvSpPr>
        <p:spPr>
          <a:xfrm>
            <a:off x="1678327" y="4947461"/>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8" name="TextBox 17">
            <a:extLst>
              <a:ext uri="{FF2B5EF4-FFF2-40B4-BE49-F238E27FC236}">
                <a16:creationId xmlns:a16="http://schemas.microsoft.com/office/drawing/2014/main" id="{AF79E312-2FB7-9B9F-A7CB-892850F85664}"/>
              </a:ext>
            </a:extLst>
          </p:cNvPr>
          <p:cNvSpPr txBox="1"/>
          <p:nvPr/>
        </p:nvSpPr>
        <p:spPr>
          <a:xfrm>
            <a:off x="224467" y="1012036"/>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
        <p:nvSpPr>
          <p:cNvPr id="19" name="TextBox 18">
            <a:extLst>
              <a:ext uri="{FF2B5EF4-FFF2-40B4-BE49-F238E27FC236}">
                <a16:creationId xmlns:a16="http://schemas.microsoft.com/office/drawing/2014/main" id="{A10BD6F4-F02C-82B1-56DB-24872FCB4D15}"/>
              </a:ext>
            </a:extLst>
          </p:cNvPr>
          <p:cNvSpPr txBox="1"/>
          <p:nvPr/>
        </p:nvSpPr>
        <p:spPr>
          <a:xfrm>
            <a:off x="224467" y="5715105"/>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Tree>
    <p:extLst>
      <p:ext uri="{BB962C8B-B14F-4D97-AF65-F5344CB8AC3E}">
        <p14:creationId xmlns:p14="http://schemas.microsoft.com/office/powerpoint/2010/main" val="3414302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AA2E0B0-505E-4C9B-7E0C-8E65FFF29821}"/>
              </a:ext>
            </a:extLst>
          </p:cNvPr>
          <p:cNvSpPr/>
          <p:nvPr/>
        </p:nvSpPr>
        <p:spPr>
          <a:xfrm>
            <a:off x="0" y="8608741"/>
            <a:ext cx="6858000" cy="535259"/>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E52AE6C-D5CF-9F97-FF09-E86B88D7E6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EA050119-BBFD-0AE6-CEAF-CE47575CEC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9" name="Rectangle 8">
            <a:extLst>
              <a:ext uri="{FF2B5EF4-FFF2-40B4-BE49-F238E27FC236}">
                <a16:creationId xmlns:a16="http://schemas.microsoft.com/office/drawing/2014/main" id="{FFF7566E-7FAE-E376-F050-5C0A19A0374B}"/>
              </a:ext>
            </a:extLst>
          </p:cNvPr>
          <p:cNvSpPr/>
          <p:nvPr/>
        </p:nvSpPr>
        <p:spPr>
          <a:xfrm>
            <a:off x="324188" y="384353"/>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2DC5B286-B294-826D-77D5-D1DD930B4806}"/>
              </a:ext>
            </a:extLst>
          </p:cNvPr>
          <p:cNvSpPr/>
          <p:nvPr/>
        </p:nvSpPr>
        <p:spPr>
          <a:xfrm>
            <a:off x="3625703" y="384353"/>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CDF68703-F6AC-E4E3-A084-6F4E6A1ABF34}"/>
              </a:ext>
            </a:extLst>
          </p:cNvPr>
          <p:cNvSpPr/>
          <p:nvPr/>
        </p:nvSpPr>
        <p:spPr>
          <a:xfrm>
            <a:off x="324188" y="382502"/>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1</a:t>
            </a:r>
          </a:p>
        </p:txBody>
      </p:sp>
      <p:sp>
        <p:nvSpPr>
          <p:cNvPr id="21" name="Rectangle 20">
            <a:extLst>
              <a:ext uri="{FF2B5EF4-FFF2-40B4-BE49-F238E27FC236}">
                <a16:creationId xmlns:a16="http://schemas.microsoft.com/office/drawing/2014/main" id="{FBC13E95-B58D-66E8-287B-D62EB711BD5D}"/>
              </a:ext>
            </a:extLst>
          </p:cNvPr>
          <p:cNvSpPr/>
          <p:nvPr/>
        </p:nvSpPr>
        <p:spPr>
          <a:xfrm>
            <a:off x="3625703" y="384353"/>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2</a:t>
            </a:r>
          </a:p>
        </p:txBody>
      </p:sp>
      <p:sp>
        <p:nvSpPr>
          <p:cNvPr id="7" name="Rectangle 6">
            <a:extLst>
              <a:ext uri="{FF2B5EF4-FFF2-40B4-BE49-F238E27FC236}">
                <a16:creationId xmlns:a16="http://schemas.microsoft.com/office/drawing/2014/main" id="{917BA7D6-0D45-8B8D-B229-0694F33369D2}"/>
              </a:ext>
            </a:extLst>
          </p:cNvPr>
          <p:cNvSpPr/>
          <p:nvPr/>
        </p:nvSpPr>
        <p:spPr>
          <a:xfrm>
            <a:off x="324188" y="3297339"/>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48BAAEF-6274-76DA-1DCC-3716112E6E82}"/>
              </a:ext>
            </a:extLst>
          </p:cNvPr>
          <p:cNvSpPr/>
          <p:nvPr/>
        </p:nvSpPr>
        <p:spPr>
          <a:xfrm>
            <a:off x="324188" y="3295488"/>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3</a:t>
            </a:r>
          </a:p>
        </p:txBody>
      </p:sp>
      <p:sp>
        <p:nvSpPr>
          <p:cNvPr id="11" name="Rectangle 10">
            <a:extLst>
              <a:ext uri="{FF2B5EF4-FFF2-40B4-BE49-F238E27FC236}">
                <a16:creationId xmlns:a16="http://schemas.microsoft.com/office/drawing/2014/main" id="{74729219-D526-7DD2-09D8-276419732F97}"/>
              </a:ext>
            </a:extLst>
          </p:cNvPr>
          <p:cNvSpPr/>
          <p:nvPr/>
        </p:nvSpPr>
        <p:spPr>
          <a:xfrm>
            <a:off x="3625703" y="3297339"/>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1A7E4C60-2DB3-E2B3-E6D9-4A4705101403}"/>
              </a:ext>
            </a:extLst>
          </p:cNvPr>
          <p:cNvSpPr/>
          <p:nvPr/>
        </p:nvSpPr>
        <p:spPr>
          <a:xfrm>
            <a:off x="3625703" y="3295488"/>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4</a:t>
            </a:r>
          </a:p>
        </p:txBody>
      </p:sp>
      <p:sp>
        <p:nvSpPr>
          <p:cNvPr id="15" name="Rectangle 14">
            <a:extLst>
              <a:ext uri="{FF2B5EF4-FFF2-40B4-BE49-F238E27FC236}">
                <a16:creationId xmlns:a16="http://schemas.microsoft.com/office/drawing/2014/main" id="{8782E13D-00F3-51FC-10C8-E5B298AD2024}"/>
              </a:ext>
            </a:extLst>
          </p:cNvPr>
          <p:cNvSpPr/>
          <p:nvPr/>
        </p:nvSpPr>
        <p:spPr>
          <a:xfrm>
            <a:off x="324188" y="6255950"/>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B0AEE519-2A41-E25D-F453-963FFE559179}"/>
              </a:ext>
            </a:extLst>
          </p:cNvPr>
          <p:cNvSpPr/>
          <p:nvPr/>
        </p:nvSpPr>
        <p:spPr>
          <a:xfrm>
            <a:off x="324188" y="6254099"/>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5</a:t>
            </a:r>
          </a:p>
        </p:txBody>
      </p:sp>
      <p:sp>
        <p:nvSpPr>
          <p:cNvPr id="19" name="Rectangle 18">
            <a:extLst>
              <a:ext uri="{FF2B5EF4-FFF2-40B4-BE49-F238E27FC236}">
                <a16:creationId xmlns:a16="http://schemas.microsoft.com/office/drawing/2014/main" id="{9F1FADC6-BB06-4FDC-35FA-5B9A238B5071}"/>
              </a:ext>
            </a:extLst>
          </p:cNvPr>
          <p:cNvSpPr/>
          <p:nvPr/>
        </p:nvSpPr>
        <p:spPr>
          <a:xfrm>
            <a:off x="3627146" y="6255950"/>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39F3DB9B-42D0-A59C-A86F-B09DFA287A36}"/>
              </a:ext>
            </a:extLst>
          </p:cNvPr>
          <p:cNvSpPr/>
          <p:nvPr/>
        </p:nvSpPr>
        <p:spPr>
          <a:xfrm>
            <a:off x="3627146" y="6254099"/>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6</a:t>
            </a:r>
          </a:p>
        </p:txBody>
      </p:sp>
      <p:sp>
        <p:nvSpPr>
          <p:cNvPr id="2" name="TextBox 1">
            <a:extLst>
              <a:ext uri="{FF2B5EF4-FFF2-40B4-BE49-F238E27FC236}">
                <a16:creationId xmlns:a16="http://schemas.microsoft.com/office/drawing/2014/main" id="{D18DCD99-8488-CF66-2571-3528F57C0460}"/>
              </a:ext>
            </a:extLst>
          </p:cNvPr>
          <p:cNvSpPr txBox="1"/>
          <p:nvPr/>
        </p:nvSpPr>
        <p:spPr>
          <a:xfrm>
            <a:off x="956439" y="902825"/>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4" name="TextBox 3">
            <a:extLst>
              <a:ext uri="{FF2B5EF4-FFF2-40B4-BE49-F238E27FC236}">
                <a16:creationId xmlns:a16="http://schemas.microsoft.com/office/drawing/2014/main" id="{62A61D7A-F72A-EB52-082C-949BB19E6329}"/>
              </a:ext>
            </a:extLst>
          </p:cNvPr>
          <p:cNvSpPr txBox="1"/>
          <p:nvPr/>
        </p:nvSpPr>
        <p:spPr>
          <a:xfrm>
            <a:off x="4257954" y="872373"/>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2" name="TextBox 11">
            <a:extLst>
              <a:ext uri="{FF2B5EF4-FFF2-40B4-BE49-F238E27FC236}">
                <a16:creationId xmlns:a16="http://schemas.microsoft.com/office/drawing/2014/main" id="{6B19243A-344D-F49C-894A-5DD09F0133D8}"/>
              </a:ext>
            </a:extLst>
          </p:cNvPr>
          <p:cNvSpPr txBox="1"/>
          <p:nvPr/>
        </p:nvSpPr>
        <p:spPr>
          <a:xfrm>
            <a:off x="956439" y="3810541"/>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4" name="TextBox 13">
            <a:extLst>
              <a:ext uri="{FF2B5EF4-FFF2-40B4-BE49-F238E27FC236}">
                <a16:creationId xmlns:a16="http://schemas.microsoft.com/office/drawing/2014/main" id="{E28465BE-952C-4638-C933-70A5CCB58C2F}"/>
              </a:ext>
            </a:extLst>
          </p:cNvPr>
          <p:cNvSpPr txBox="1"/>
          <p:nvPr/>
        </p:nvSpPr>
        <p:spPr>
          <a:xfrm>
            <a:off x="4257954" y="3780089"/>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7" name="TextBox 16">
            <a:extLst>
              <a:ext uri="{FF2B5EF4-FFF2-40B4-BE49-F238E27FC236}">
                <a16:creationId xmlns:a16="http://schemas.microsoft.com/office/drawing/2014/main" id="{8CE83DFD-6C13-3F13-AA3F-667C08999493}"/>
              </a:ext>
            </a:extLst>
          </p:cNvPr>
          <p:cNvSpPr txBox="1"/>
          <p:nvPr/>
        </p:nvSpPr>
        <p:spPr>
          <a:xfrm>
            <a:off x="956439" y="6739441"/>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2" name="TextBox 21">
            <a:extLst>
              <a:ext uri="{FF2B5EF4-FFF2-40B4-BE49-F238E27FC236}">
                <a16:creationId xmlns:a16="http://schemas.microsoft.com/office/drawing/2014/main" id="{967B74CC-C2FE-AF1A-5F91-26A137944727}"/>
              </a:ext>
            </a:extLst>
          </p:cNvPr>
          <p:cNvSpPr txBox="1"/>
          <p:nvPr/>
        </p:nvSpPr>
        <p:spPr>
          <a:xfrm>
            <a:off x="4257954" y="6708989"/>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Tree>
    <p:extLst>
      <p:ext uri="{BB962C8B-B14F-4D97-AF65-F5344CB8AC3E}">
        <p14:creationId xmlns:p14="http://schemas.microsoft.com/office/powerpoint/2010/main" val="17609722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AA2E0B0-505E-4C9B-7E0C-8E65FFF29821}"/>
              </a:ext>
            </a:extLst>
          </p:cNvPr>
          <p:cNvSpPr/>
          <p:nvPr/>
        </p:nvSpPr>
        <p:spPr>
          <a:xfrm>
            <a:off x="0" y="8608741"/>
            <a:ext cx="6858000" cy="535259"/>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E52AE6C-D5CF-9F97-FF09-E86B88D7E6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EA050119-BBFD-0AE6-CEAF-CE47575CEC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8" name="Rectangle 7">
            <a:extLst>
              <a:ext uri="{FF2B5EF4-FFF2-40B4-BE49-F238E27FC236}">
                <a16:creationId xmlns:a16="http://schemas.microsoft.com/office/drawing/2014/main" id="{733D83FE-AF76-DF37-1FBF-38FCDD2ACD69}"/>
              </a:ext>
            </a:extLst>
          </p:cNvPr>
          <p:cNvSpPr/>
          <p:nvPr/>
        </p:nvSpPr>
        <p:spPr>
          <a:xfrm>
            <a:off x="4222789" y="3301529"/>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990B2575-F419-44E6-AF9D-CF0EEECCD754}"/>
              </a:ext>
            </a:extLst>
          </p:cNvPr>
          <p:cNvSpPr/>
          <p:nvPr/>
        </p:nvSpPr>
        <p:spPr>
          <a:xfrm>
            <a:off x="4222790" y="4630077"/>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B0F5F184-452C-25DD-38C2-B5AB858A6A9F}"/>
              </a:ext>
            </a:extLst>
          </p:cNvPr>
          <p:cNvSpPr/>
          <p:nvPr/>
        </p:nvSpPr>
        <p:spPr>
          <a:xfrm>
            <a:off x="532815" y="4623097"/>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7A68715A-E01D-EE2E-42A5-68B37E9CDD5B}"/>
              </a:ext>
            </a:extLst>
          </p:cNvPr>
          <p:cNvSpPr/>
          <p:nvPr/>
        </p:nvSpPr>
        <p:spPr>
          <a:xfrm>
            <a:off x="4222790" y="5951645"/>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AC8F6D69-194F-649E-73B6-32E9A97A5A57}"/>
              </a:ext>
            </a:extLst>
          </p:cNvPr>
          <p:cNvSpPr/>
          <p:nvPr/>
        </p:nvSpPr>
        <p:spPr>
          <a:xfrm>
            <a:off x="532816" y="5951645"/>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DE687C2-DEFD-2F5F-07C5-C21AC7BC53FA}"/>
              </a:ext>
            </a:extLst>
          </p:cNvPr>
          <p:cNvSpPr/>
          <p:nvPr/>
        </p:nvSpPr>
        <p:spPr>
          <a:xfrm>
            <a:off x="4222790" y="7280193"/>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4659437D-009E-6989-A7C2-BC11AC6672FE}"/>
              </a:ext>
            </a:extLst>
          </p:cNvPr>
          <p:cNvSpPr/>
          <p:nvPr/>
        </p:nvSpPr>
        <p:spPr>
          <a:xfrm>
            <a:off x="532816" y="7280193"/>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C291E110-7CDD-6CC5-9530-856D7D91BF6E}"/>
              </a:ext>
            </a:extLst>
          </p:cNvPr>
          <p:cNvSpPr/>
          <p:nvPr/>
        </p:nvSpPr>
        <p:spPr>
          <a:xfrm>
            <a:off x="532815" y="3294549"/>
            <a:ext cx="2102395" cy="1033172"/>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BF123F12-4E8E-6B16-C5D1-60CF8DA36461}"/>
              </a:ext>
            </a:extLst>
          </p:cNvPr>
          <p:cNvSpPr/>
          <p:nvPr/>
        </p:nvSpPr>
        <p:spPr>
          <a:xfrm>
            <a:off x="615664" y="3371305"/>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H</a:t>
            </a:r>
          </a:p>
        </p:txBody>
      </p:sp>
      <p:sp>
        <p:nvSpPr>
          <p:cNvPr id="26" name="Rectangle 25">
            <a:extLst>
              <a:ext uri="{FF2B5EF4-FFF2-40B4-BE49-F238E27FC236}">
                <a16:creationId xmlns:a16="http://schemas.microsoft.com/office/drawing/2014/main" id="{A2F87248-3C90-F3AB-C950-6DD046202400}"/>
              </a:ext>
            </a:extLst>
          </p:cNvPr>
          <p:cNvSpPr/>
          <p:nvPr/>
        </p:nvSpPr>
        <p:spPr>
          <a:xfrm>
            <a:off x="4319338" y="3371298"/>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D</a:t>
            </a:r>
          </a:p>
        </p:txBody>
      </p:sp>
      <p:sp>
        <p:nvSpPr>
          <p:cNvPr id="27" name="Rectangle 26">
            <a:extLst>
              <a:ext uri="{FF2B5EF4-FFF2-40B4-BE49-F238E27FC236}">
                <a16:creationId xmlns:a16="http://schemas.microsoft.com/office/drawing/2014/main" id="{A10EEFB3-F6E4-5D6D-58D0-5A52A49971A3}"/>
              </a:ext>
            </a:extLst>
          </p:cNvPr>
          <p:cNvSpPr/>
          <p:nvPr/>
        </p:nvSpPr>
        <p:spPr>
          <a:xfrm>
            <a:off x="635313" y="4696458"/>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C</a:t>
            </a:r>
          </a:p>
        </p:txBody>
      </p:sp>
      <p:sp>
        <p:nvSpPr>
          <p:cNvPr id="28" name="Rectangle 27">
            <a:extLst>
              <a:ext uri="{FF2B5EF4-FFF2-40B4-BE49-F238E27FC236}">
                <a16:creationId xmlns:a16="http://schemas.microsoft.com/office/drawing/2014/main" id="{D213B2D1-5F10-E385-3285-63F1958158BB}"/>
              </a:ext>
            </a:extLst>
          </p:cNvPr>
          <p:cNvSpPr/>
          <p:nvPr/>
        </p:nvSpPr>
        <p:spPr>
          <a:xfrm>
            <a:off x="4319337" y="4691296"/>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G</a:t>
            </a:r>
          </a:p>
        </p:txBody>
      </p:sp>
      <p:sp>
        <p:nvSpPr>
          <p:cNvPr id="29" name="Rectangle 28">
            <a:extLst>
              <a:ext uri="{FF2B5EF4-FFF2-40B4-BE49-F238E27FC236}">
                <a16:creationId xmlns:a16="http://schemas.microsoft.com/office/drawing/2014/main" id="{41AAD08E-A1EE-32C3-77F4-CB6828621432}"/>
              </a:ext>
            </a:extLst>
          </p:cNvPr>
          <p:cNvSpPr/>
          <p:nvPr/>
        </p:nvSpPr>
        <p:spPr>
          <a:xfrm>
            <a:off x="624088" y="6060363"/>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B</a:t>
            </a:r>
          </a:p>
        </p:txBody>
      </p:sp>
      <p:sp>
        <p:nvSpPr>
          <p:cNvPr id="30" name="Rectangle 29">
            <a:extLst>
              <a:ext uri="{FF2B5EF4-FFF2-40B4-BE49-F238E27FC236}">
                <a16:creationId xmlns:a16="http://schemas.microsoft.com/office/drawing/2014/main" id="{13538E96-47F1-CF78-9BA7-B229329C5619}"/>
              </a:ext>
            </a:extLst>
          </p:cNvPr>
          <p:cNvSpPr/>
          <p:nvPr/>
        </p:nvSpPr>
        <p:spPr>
          <a:xfrm>
            <a:off x="4319337" y="6060363"/>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F</a:t>
            </a:r>
          </a:p>
        </p:txBody>
      </p:sp>
      <p:sp>
        <p:nvSpPr>
          <p:cNvPr id="31" name="Rectangle 30">
            <a:extLst>
              <a:ext uri="{FF2B5EF4-FFF2-40B4-BE49-F238E27FC236}">
                <a16:creationId xmlns:a16="http://schemas.microsoft.com/office/drawing/2014/main" id="{17DA3B0A-5E28-ABA0-C6F6-7DAF40269AFC}"/>
              </a:ext>
            </a:extLst>
          </p:cNvPr>
          <p:cNvSpPr/>
          <p:nvPr/>
        </p:nvSpPr>
        <p:spPr>
          <a:xfrm>
            <a:off x="624088" y="7347894"/>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A</a:t>
            </a:r>
          </a:p>
        </p:txBody>
      </p:sp>
      <p:sp>
        <p:nvSpPr>
          <p:cNvPr id="32" name="Rectangle 31">
            <a:extLst>
              <a:ext uri="{FF2B5EF4-FFF2-40B4-BE49-F238E27FC236}">
                <a16:creationId xmlns:a16="http://schemas.microsoft.com/office/drawing/2014/main" id="{30E424B5-1966-A51D-B1EC-365C799F6FB0}"/>
              </a:ext>
            </a:extLst>
          </p:cNvPr>
          <p:cNvSpPr/>
          <p:nvPr/>
        </p:nvSpPr>
        <p:spPr>
          <a:xfrm>
            <a:off x="4319336" y="7352321"/>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E</a:t>
            </a:r>
          </a:p>
        </p:txBody>
      </p:sp>
      <p:sp>
        <p:nvSpPr>
          <p:cNvPr id="9" name="Rectangle 8">
            <a:extLst>
              <a:ext uri="{FF2B5EF4-FFF2-40B4-BE49-F238E27FC236}">
                <a16:creationId xmlns:a16="http://schemas.microsoft.com/office/drawing/2014/main" id="{2AF42693-F452-7489-9739-5CC4E13D8A24}"/>
              </a:ext>
            </a:extLst>
          </p:cNvPr>
          <p:cNvSpPr/>
          <p:nvPr/>
        </p:nvSpPr>
        <p:spPr>
          <a:xfrm>
            <a:off x="324188" y="582290"/>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60FF2802-2F2E-CE0C-7D6F-FF6B5A0DFE97}"/>
              </a:ext>
            </a:extLst>
          </p:cNvPr>
          <p:cNvSpPr/>
          <p:nvPr/>
        </p:nvSpPr>
        <p:spPr>
          <a:xfrm>
            <a:off x="324188" y="580439"/>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7</a:t>
            </a:r>
          </a:p>
        </p:txBody>
      </p:sp>
      <p:sp>
        <p:nvSpPr>
          <p:cNvPr id="12" name="Rectangle 11">
            <a:extLst>
              <a:ext uri="{FF2B5EF4-FFF2-40B4-BE49-F238E27FC236}">
                <a16:creationId xmlns:a16="http://schemas.microsoft.com/office/drawing/2014/main" id="{BDC48D40-FDDE-9385-C736-C54683E281E6}"/>
              </a:ext>
            </a:extLst>
          </p:cNvPr>
          <p:cNvSpPr/>
          <p:nvPr/>
        </p:nvSpPr>
        <p:spPr>
          <a:xfrm>
            <a:off x="3627146" y="582290"/>
            <a:ext cx="2908109" cy="1899371"/>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Arial Black" panose="020B0A040201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7329D38D-4A37-ACAA-10BB-3B14FF27FAC6}"/>
              </a:ext>
            </a:extLst>
          </p:cNvPr>
          <p:cNvSpPr/>
          <p:nvPr/>
        </p:nvSpPr>
        <p:spPr>
          <a:xfrm>
            <a:off x="3627146" y="580439"/>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8</a:t>
            </a:r>
          </a:p>
        </p:txBody>
      </p:sp>
      <p:sp>
        <p:nvSpPr>
          <p:cNvPr id="16" name="TextBox 15">
            <a:extLst>
              <a:ext uri="{FF2B5EF4-FFF2-40B4-BE49-F238E27FC236}">
                <a16:creationId xmlns:a16="http://schemas.microsoft.com/office/drawing/2014/main" id="{5B5A8655-6861-4D60-BBE9-26225DF94B47}"/>
              </a:ext>
            </a:extLst>
          </p:cNvPr>
          <p:cNvSpPr txBox="1"/>
          <p:nvPr/>
        </p:nvSpPr>
        <p:spPr>
          <a:xfrm>
            <a:off x="921274" y="1097892"/>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8" name="TextBox 17">
            <a:extLst>
              <a:ext uri="{FF2B5EF4-FFF2-40B4-BE49-F238E27FC236}">
                <a16:creationId xmlns:a16="http://schemas.microsoft.com/office/drawing/2014/main" id="{C1B30911-ADFE-56B6-8716-B8A09D5B50EA}"/>
              </a:ext>
            </a:extLst>
          </p:cNvPr>
          <p:cNvSpPr txBox="1"/>
          <p:nvPr/>
        </p:nvSpPr>
        <p:spPr>
          <a:xfrm>
            <a:off x="4293121" y="1067979"/>
            <a:ext cx="1643605" cy="923330"/>
          </a:xfrm>
          <a:prstGeom prst="rect">
            <a:avLst/>
          </a:prstGeom>
          <a:noFill/>
        </p:spPr>
        <p:txBody>
          <a:bodyPr wrap="square" rtlCol="0">
            <a:spAutoFit/>
          </a:bodyP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a:t>
            </a:r>
          </a:p>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19" name="TextBox 18">
            <a:extLst>
              <a:ext uri="{FF2B5EF4-FFF2-40B4-BE49-F238E27FC236}">
                <a16:creationId xmlns:a16="http://schemas.microsoft.com/office/drawing/2014/main" id="{C4661F9E-7753-2451-189B-3A6F66C50D84}"/>
              </a:ext>
            </a:extLst>
          </p:cNvPr>
          <p:cNvSpPr txBox="1"/>
          <p:nvPr/>
        </p:nvSpPr>
        <p:spPr>
          <a:xfrm>
            <a:off x="4452186" y="3448783"/>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0" name="TextBox 19">
            <a:extLst>
              <a:ext uri="{FF2B5EF4-FFF2-40B4-BE49-F238E27FC236}">
                <a16:creationId xmlns:a16="http://schemas.microsoft.com/office/drawing/2014/main" id="{6680889E-532A-4B88-2EFA-53617C770CD4}"/>
              </a:ext>
            </a:extLst>
          </p:cNvPr>
          <p:cNvSpPr txBox="1"/>
          <p:nvPr/>
        </p:nvSpPr>
        <p:spPr>
          <a:xfrm>
            <a:off x="762209" y="3438653"/>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1" name="TextBox 20">
            <a:extLst>
              <a:ext uri="{FF2B5EF4-FFF2-40B4-BE49-F238E27FC236}">
                <a16:creationId xmlns:a16="http://schemas.microsoft.com/office/drawing/2014/main" id="{1A92165E-AF06-2CB6-AC59-0B769E3C9207}"/>
              </a:ext>
            </a:extLst>
          </p:cNvPr>
          <p:cNvSpPr txBox="1"/>
          <p:nvPr/>
        </p:nvSpPr>
        <p:spPr>
          <a:xfrm>
            <a:off x="4452186" y="4771277"/>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2" name="TextBox 21">
            <a:extLst>
              <a:ext uri="{FF2B5EF4-FFF2-40B4-BE49-F238E27FC236}">
                <a16:creationId xmlns:a16="http://schemas.microsoft.com/office/drawing/2014/main" id="{9D0E5DB2-5997-B2A1-39CE-192D98A4E5D5}"/>
              </a:ext>
            </a:extLst>
          </p:cNvPr>
          <p:cNvSpPr txBox="1"/>
          <p:nvPr/>
        </p:nvSpPr>
        <p:spPr>
          <a:xfrm>
            <a:off x="762209" y="4761147"/>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3" name="TextBox 22">
            <a:extLst>
              <a:ext uri="{FF2B5EF4-FFF2-40B4-BE49-F238E27FC236}">
                <a16:creationId xmlns:a16="http://schemas.microsoft.com/office/drawing/2014/main" id="{961F5789-7413-4880-3ABA-F61BF6681BC8}"/>
              </a:ext>
            </a:extLst>
          </p:cNvPr>
          <p:cNvSpPr txBox="1"/>
          <p:nvPr/>
        </p:nvSpPr>
        <p:spPr>
          <a:xfrm>
            <a:off x="4452186" y="6104064"/>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24" name="TextBox 23">
            <a:extLst>
              <a:ext uri="{FF2B5EF4-FFF2-40B4-BE49-F238E27FC236}">
                <a16:creationId xmlns:a16="http://schemas.microsoft.com/office/drawing/2014/main" id="{43608CA0-BD45-985F-807A-EC0D3480E061}"/>
              </a:ext>
            </a:extLst>
          </p:cNvPr>
          <p:cNvSpPr txBox="1"/>
          <p:nvPr/>
        </p:nvSpPr>
        <p:spPr>
          <a:xfrm>
            <a:off x="762209" y="6093934"/>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33" name="TextBox 32">
            <a:extLst>
              <a:ext uri="{FF2B5EF4-FFF2-40B4-BE49-F238E27FC236}">
                <a16:creationId xmlns:a16="http://schemas.microsoft.com/office/drawing/2014/main" id="{42B2F912-411D-CA08-9D4A-2843430984A8}"/>
              </a:ext>
            </a:extLst>
          </p:cNvPr>
          <p:cNvSpPr txBox="1"/>
          <p:nvPr/>
        </p:nvSpPr>
        <p:spPr>
          <a:xfrm>
            <a:off x="4452186" y="7435867"/>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
        <p:nvSpPr>
          <p:cNvPr id="34" name="TextBox 33">
            <a:extLst>
              <a:ext uri="{FF2B5EF4-FFF2-40B4-BE49-F238E27FC236}">
                <a16:creationId xmlns:a16="http://schemas.microsoft.com/office/drawing/2014/main" id="{2180133D-B378-615F-DDB8-C0FE117561C7}"/>
              </a:ext>
            </a:extLst>
          </p:cNvPr>
          <p:cNvSpPr txBox="1"/>
          <p:nvPr/>
        </p:nvSpPr>
        <p:spPr>
          <a:xfrm>
            <a:off x="762209" y="7425737"/>
            <a:ext cx="1643605" cy="738664"/>
          </a:xfrm>
          <a:prstGeom prst="rect">
            <a:avLst/>
          </a:prstGeom>
          <a:noFill/>
        </p:spPr>
        <p:txBody>
          <a:bodyPr wrap="square" rtlCol="0">
            <a:spAutoFit/>
          </a:bodyPr>
          <a:lstStyle/>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image name </a:t>
            </a:r>
          </a:p>
          <a:p>
            <a:pPr algn="ctr"/>
            <a:r>
              <a:rPr lang="en-US" sz="14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here</a:t>
            </a:r>
          </a:p>
        </p:txBody>
      </p:sp>
    </p:spTree>
    <p:extLst>
      <p:ext uri="{BB962C8B-B14F-4D97-AF65-F5344CB8AC3E}">
        <p14:creationId xmlns:p14="http://schemas.microsoft.com/office/powerpoint/2010/main" val="3882766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3" name="Rectangle 2">
            <a:extLst>
              <a:ext uri="{FF2B5EF4-FFF2-40B4-BE49-F238E27FC236}">
                <a16:creationId xmlns:a16="http://schemas.microsoft.com/office/drawing/2014/main" id="{DA27428D-BBE4-6D89-863D-449F04CF61F8}"/>
              </a:ext>
            </a:extLst>
          </p:cNvPr>
          <p:cNvSpPr/>
          <p:nvPr/>
        </p:nvSpPr>
        <p:spPr>
          <a:xfrm>
            <a:off x="0" y="3951680"/>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7A6EB60-C0FB-26AB-C3F0-9A9470FC50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187539"/>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DCE0F4A3-CBE8-A715-C92C-4D33F3230C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121594"/>
            <a:ext cx="992459" cy="289209"/>
          </a:xfrm>
          <a:prstGeom prst="rect">
            <a:avLst/>
          </a:prstGeom>
        </p:spPr>
      </p:pic>
      <p:sp>
        <p:nvSpPr>
          <p:cNvPr id="7" name="Rectangle 6">
            <a:extLst>
              <a:ext uri="{FF2B5EF4-FFF2-40B4-BE49-F238E27FC236}">
                <a16:creationId xmlns:a16="http://schemas.microsoft.com/office/drawing/2014/main" id="{46E80D49-C539-08B9-DEAC-1383F865891D}"/>
              </a:ext>
            </a:extLst>
          </p:cNvPr>
          <p:cNvSpPr/>
          <p:nvPr/>
        </p:nvSpPr>
        <p:spPr>
          <a:xfrm>
            <a:off x="109182" y="886061"/>
            <a:ext cx="6639636" cy="193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base"/>
            <a:endParaRPr lang="en-US" sz="1400" b="0" i="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a:extLst>
              <a:ext uri="{FF2B5EF4-FFF2-40B4-BE49-F238E27FC236}">
                <a16:creationId xmlns:a16="http://schemas.microsoft.com/office/drawing/2014/main" id="{1D32E90E-FE01-0E92-75A3-9C9E184F9559}"/>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0F2CA23-FE4A-92C3-B292-7586D5B54D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11" name="Picture 10" descr="Logo&#10;&#10;Description automatically generated">
            <a:extLst>
              <a:ext uri="{FF2B5EF4-FFF2-40B4-BE49-F238E27FC236}">
                <a16:creationId xmlns:a16="http://schemas.microsoft.com/office/drawing/2014/main" id="{10BAF394-8DC4-2456-8FEB-634EDEB5D9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15" name="Rectangle 14">
            <a:extLst>
              <a:ext uri="{FF2B5EF4-FFF2-40B4-BE49-F238E27FC236}">
                <a16:creationId xmlns:a16="http://schemas.microsoft.com/office/drawing/2014/main" id="{852C998D-7D48-AAA9-2271-03BE32F8A49B}"/>
              </a:ext>
            </a:extLst>
          </p:cNvPr>
          <p:cNvSpPr/>
          <p:nvPr/>
        </p:nvSpPr>
        <p:spPr>
          <a:xfrm>
            <a:off x="0" y="4614435"/>
            <a:ext cx="1596788" cy="780585"/>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p>
        </p:txBody>
      </p:sp>
      <p:sp>
        <p:nvSpPr>
          <p:cNvPr id="16" name="Rectangle 15">
            <a:extLst>
              <a:ext uri="{FF2B5EF4-FFF2-40B4-BE49-F238E27FC236}">
                <a16:creationId xmlns:a16="http://schemas.microsoft.com/office/drawing/2014/main" id="{1A8385AB-66E5-3F80-682E-9F2E1821F198}"/>
              </a:ext>
            </a:extLst>
          </p:cNvPr>
          <p:cNvSpPr/>
          <p:nvPr/>
        </p:nvSpPr>
        <p:spPr>
          <a:xfrm>
            <a:off x="1596788" y="4614435"/>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18" name="TextBox 17">
            <a:extLst>
              <a:ext uri="{FF2B5EF4-FFF2-40B4-BE49-F238E27FC236}">
                <a16:creationId xmlns:a16="http://schemas.microsoft.com/office/drawing/2014/main" id="{EF4826AD-9957-C2A8-EB31-B9812CB88D25}"/>
              </a:ext>
            </a:extLst>
          </p:cNvPr>
          <p:cNvSpPr txBox="1"/>
          <p:nvPr/>
        </p:nvSpPr>
        <p:spPr>
          <a:xfrm>
            <a:off x="0" y="4379841"/>
            <a:ext cx="6858000" cy="369332"/>
          </a:xfrm>
          <a:prstGeom prst="rect">
            <a:avLst/>
          </a:prstGeom>
          <a:noFill/>
        </p:spPr>
        <p:txBody>
          <a:bodyPr wrap="square" rtlCol="0">
            <a:spAutoFit/>
          </a:bodyPr>
          <a:lstStyle/>
          <a:p>
            <a:r>
              <a:rPr lang="en-US" dirty="0"/>
              <a:t>- - - - - - - - - - - - - - - - - - - - - - - - - - - - - - - - - - - - - - - - - - - - - - - - - - - - - - - </a:t>
            </a:r>
          </a:p>
        </p:txBody>
      </p:sp>
      <p:sp>
        <p:nvSpPr>
          <p:cNvPr id="19" name="Rectangle 18">
            <a:extLst>
              <a:ext uri="{FF2B5EF4-FFF2-40B4-BE49-F238E27FC236}">
                <a16:creationId xmlns:a16="http://schemas.microsoft.com/office/drawing/2014/main" id="{87978CD2-8A7C-AE02-1B3D-74A014AC166A}"/>
              </a:ext>
            </a:extLst>
          </p:cNvPr>
          <p:cNvSpPr/>
          <p:nvPr/>
        </p:nvSpPr>
        <p:spPr>
          <a:xfrm>
            <a:off x="109182" y="3053930"/>
            <a:ext cx="6639636" cy="696167"/>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4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biography. Use the biography information to complete his profile page. Record code on group answer sheet and get approval before moving on to task 7. </a:t>
            </a:r>
          </a:p>
        </p:txBody>
      </p:sp>
      <p:sp>
        <p:nvSpPr>
          <p:cNvPr id="8" name="Rectangle 7">
            <a:extLst>
              <a:ext uri="{FF2B5EF4-FFF2-40B4-BE49-F238E27FC236}">
                <a16:creationId xmlns:a16="http://schemas.microsoft.com/office/drawing/2014/main" id="{D2B19FC0-39C7-FDFB-0A60-EB8FD70F7A50}"/>
              </a:ext>
            </a:extLst>
          </p:cNvPr>
          <p:cNvSpPr/>
          <p:nvPr/>
        </p:nvSpPr>
        <p:spPr>
          <a:xfrm>
            <a:off x="38190" y="5540209"/>
            <a:ext cx="6639636" cy="193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base"/>
            <a:endParaRPr lang="en-US" sz="1400" b="0" i="0" dirty="0">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ED370F29-5D36-58A0-D9DC-E1DAD1A1E868}"/>
              </a:ext>
            </a:extLst>
          </p:cNvPr>
          <p:cNvSpPr/>
          <p:nvPr/>
        </p:nvSpPr>
        <p:spPr>
          <a:xfrm>
            <a:off x="38190" y="7708078"/>
            <a:ext cx="6639636" cy="696167"/>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4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biography. Use the biography information to complete his profile page. Record code on group answer sheet and get approval before moving on to task 7. </a:t>
            </a:r>
          </a:p>
        </p:txBody>
      </p:sp>
      <p:sp>
        <p:nvSpPr>
          <p:cNvPr id="13" name="TextBox 12">
            <a:extLst>
              <a:ext uri="{FF2B5EF4-FFF2-40B4-BE49-F238E27FC236}">
                <a16:creationId xmlns:a16="http://schemas.microsoft.com/office/drawing/2014/main" id="{D4DBCFE5-F4C5-A83F-D24A-D730E5C0056B}"/>
              </a:ext>
            </a:extLst>
          </p:cNvPr>
          <p:cNvSpPr txBox="1"/>
          <p:nvPr/>
        </p:nvSpPr>
        <p:spPr>
          <a:xfrm>
            <a:off x="1678326" y="209849"/>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4" name="TextBox 13">
            <a:extLst>
              <a:ext uri="{FF2B5EF4-FFF2-40B4-BE49-F238E27FC236}">
                <a16:creationId xmlns:a16="http://schemas.microsoft.com/office/drawing/2014/main" id="{31B32A47-869D-44B2-32FB-090C4B4299F8}"/>
              </a:ext>
            </a:extLst>
          </p:cNvPr>
          <p:cNvSpPr txBox="1"/>
          <p:nvPr/>
        </p:nvSpPr>
        <p:spPr>
          <a:xfrm>
            <a:off x="1678326" y="4822754"/>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7" name="TextBox 16">
            <a:extLst>
              <a:ext uri="{FF2B5EF4-FFF2-40B4-BE49-F238E27FC236}">
                <a16:creationId xmlns:a16="http://schemas.microsoft.com/office/drawing/2014/main" id="{35A0A00D-7C25-3C8B-0FBF-0E618A92A651}"/>
              </a:ext>
            </a:extLst>
          </p:cNvPr>
          <p:cNvSpPr txBox="1"/>
          <p:nvPr/>
        </p:nvSpPr>
        <p:spPr>
          <a:xfrm>
            <a:off x="224465" y="1014316"/>
            <a:ext cx="6409066"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
        <p:nvSpPr>
          <p:cNvPr id="20" name="TextBox 19">
            <a:extLst>
              <a:ext uri="{FF2B5EF4-FFF2-40B4-BE49-F238E27FC236}">
                <a16:creationId xmlns:a16="http://schemas.microsoft.com/office/drawing/2014/main" id="{609190A8-6A7C-2742-3064-CC240B275FB5}"/>
              </a:ext>
            </a:extLst>
          </p:cNvPr>
          <p:cNvSpPr txBox="1"/>
          <p:nvPr/>
        </p:nvSpPr>
        <p:spPr>
          <a:xfrm>
            <a:off x="109182" y="5646692"/>
            <a:ext cx="6409066"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Tree>
    <p:extLst>
      <p:ext uri="{BB962C8B-B14F-4D97-AF65-F5344CB8AC3E}">
        <p14:creationId xmlns:p14="http://schemas.microsoft.com/office/powerpoint/2010/main" val="3859616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D32E90E-FE01-0E92-75A3-9C9E184F9559}"/>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0F2CA23-FE4A-92C3-B292-7586D5B54D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11" name="Picture 10" descr="Logo&#10;&#10;Description automatically generated">
            <a:extLst>
              <a:ext uri="{FF2B5EF4-FFF2-40B4-BE49-F238E27FC236}">
                <a16:creationId xmlns:a16="http://schemas.microsoft.com/office/drawing/2014/main" id="{10BAF394-8DC4-2456-8FEB-634EDEB5D9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aphicFrame>
        <p:nvGraphicFramePr>
          <p:cNvPr id="2" name="Table 2">
            <a:extLst>
              <a:ext uri="{FF2B5EF4-FFF2-40B4-BE49-F238E27FC236}">
                <a16:creationId xmlns:a16="http://schemas.microsoft.com/office/drawing/2014/main" id="{DAA96896-DE74-B0AE-3CF5-056C943EA77D}"/>
              </a:ext>
            </a:extLst>
          </p:cNvPr>
          <p:cNvGraphicFramePr>
            <a:graphicFrameLocks noGrp="1"/>
          </p:cNvGraphicFramePr>
          <p:nvPr>
            <p:extLst>
              <p:ext uri="{D42A27DB-BD31-4B8C-83A1-F6EECF244321}">
                <p14:modId xmlns:p14="http://schemas.microsoft.com/office/powerpoint/2010/main" val="1402952399"/>
              </p:ext>
            </p:extLst>
          </p:nvPr>
        </p:nvGraphicFramePr>
        <p:xfrm>
          <a:off x="92597" y="607148"/>
          <a:ext cx="6655443" cy="502920"/>
        </p:xfrm>
        <a:graphic>
          <a:graphicData uri="http://schemas.openxmlformats.org/drawingml/2006/table">
            <a:tbl>
              <a:tblPr firstRow="1" bandRow="1">
                <a:tableStyleId>{5C22544A-7EE6-4342-B048-85BDC9FD1C3A}</a:tableStyleId>
              </a:tblPr>
              <a:tblGrid>
                <a:gridCol w="6655443">
                  <a:extLst>
                    <a:ext uri="{9D8B030D-6E8A-4147-A177-3AD203B41FA5}">
                      <a16:colId xmlns:a16="http://schemas.microsoft.com/office/drawing/2014/main" val="154693600"/>
                    </a:ext>
                  </a:extLst>
                </a:gridCol>
              </a:tblGrid>
              <a:tr h="388516">
                <a:tc>
                  <a:txBody>
                    <a:bodyPr/>
                    <a:lstStyle/>
                    <a:p>
                      <a:pPr algn="ctr"/>
                      <a:r>
                        <a:rPr lang="en-US"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and paste the Pig Pen cipher images below to write the quote for your students to decode. </a:t>
                      </a:r>
                    </a:p>
                  </a:txBody>
                  <a:tcPr>
                    <a:solidFill>
                      <a:srgbClr val="E6E7E8"/>
                    </a:solidFill>
                  </a:tcPr>
                </a:tc>
                <a:extLst>
                  <a:ext uri="{0D108BD9-81ED-4DB2-BD59-A6C34878D82A}">
                    <a16:rowId xmlns:a16="http://schemas.microsoft.com/office/drawing/2014/main" val="1807223152"/>
                  </a:ext>
                </a:extLst>
              </a:tr>
            </a:tbl>
          </a:graphicData>
        </a:graphic>
      </p:graphicFrame>
      <p:sp>
        <p:nvSpPr>
          <p:cNvPr id="7" name="Rectangle 6">
            <a:extLst>
              <a:ext uri="{FF2B5EF4-FFF2-40B4-BE49-F238E27FC236}">
                <a16:creationId xmlns:a16="http://schemas.microsoft.com/office/drawing/2014/main" id="{DE354A0E-09C3-B06E-EF36-C5857DCF2BAC}"/>
              </a:ext>
            </a:extLst>
          </p:cNvPr>
          <p:cNvSpPr/>
          <p:nvPr/>
        </p:nvSpPr>
        <p:spPr>
          <a:xfrm>
            <a:off x="-1" y="-133"/>
            <a:ext cx="6857999" cy="459390"/>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PIGPEN CIPHER – Teacher Use</a:t>
            </a:r>
          </a:p>
        </p:txBody>
      </p:sp>
      <p:graphicFrame>
        <p:nvGraphicFramePr>
          <p:cNvPr id="19" name="Table 19">
            <a:extLst>
              <a:ext uri="{FF2B5EF4-FFF2-40B4-BE49-F238E27FC236}">
                <a16:creationId xmlns:a16="http://schemas.microsoft.com/office/drawing/2014/main" id="{C9C5D2BF-29F3-6ABD-ABCC-BA8A0804A022}"/>
              </a:ext>
            </a:extLst>
          </p:cNvPr>
          <p:cNvGraphicFramePr>
            <a:graphicFrameLocks noGrp="1"/>
          </p:cNvGraphicFramePr>
          <p:nvPr>
            <p:extLst>
              <p:ext uri="{D42A27DB-BD31-4B8C-83A1-F6EECF244321}">
                <p14:modId xmlns:p14="http://schemas.microsoft.com/office/powerpoint/2010/main" val="222058076"/>
              </p:ext>
            </p:extLst>
          </p:nvPr>
        </p:nvGraphicFramePr>
        <p:xfrm>
          <a:off x="92597" y="1159767"/>
          <a:ext cx="6655440" cy="7306890"/>
        </p:xfrm>
        <a:graphic>
          <a:graphicData uri="http://schemas.openxmlformats.org/drawingml/2006/table">
            <a:tbl>
              <a:tblPr firstRow="1" bandRow="1">
                <a:tableStyleId>{5C22544A-7EE6-4342-B048-85BDC9FD1C3A}</a:tableStyleId>
              </a:tblPr>
              <a:tblGrid>
                <a:gridCol w="1109240">
                  <a:extLst>
                    <a:ext uri="{9D8B030D-6E8A-4147-A177-3AD203B41FA5}">
                      <a16:colId xmlns:a16="http://schemas.microsoft.com/office/drawing/2014/main" val="1993179842"/>
                    </a:ext>
                  </a:extLst>
                </a:gridCol>
                <a:gridCol w="1109240">
                  <a:extLst>
                    <a:ext uri="{9D8B030D-6E8A-4147-A177-3AD203B41FA5}">
                      <a16:colId xmlns:a16="http://schemas.microsoft.com/office/drawing/2014/main" val="2540032344"/>
                    </a:ext>
                  </a:extLst>
                </a:gridCol>
                <a:gridCol w="1109240">
                  <a:extLst>
                    <a:ext uri="{9D8B030D-6E8A-4147-A177-3AD203B41FA5}">
                      <a16:colId xmlns:a16="http://schemas.microsoft.com/office/drawing/2014/main" val="336977054"/>
                    </a:ext>
                  </a:extLst>
                </a:gridCol>
                <a:gridCol w="1109240">
                  <a:extLst>
                    <a:ext uri="{9D8B030D-6E8A-4147-A177-3AD203B41FA5}">
                      <a16:colId xmlns:a16="http://schemas.microsoft.com/office/drawing/2014/main" val="1128289552"/>
                    </a:ext>
                  </a:extLst>
                </a:gridCol>
                <a:gridCol w="1109240">
                  <a:extLst>
                    <a:ext uri="{9D8B030D-6E8A-4147-A177-3AD203B41FA5}">
                      <a16:colId xmlns:a16="http://schemas.microsoft.com/office/drawing/2014/main" val="2920153885"/>
                    </a:ext>
                  </a:extLst>
                </a:gridCol>
                <a:gridCol w="1109240">
                  <a:extLst>
                    <a:ext uri="{9D8B030D-6E8A-4147-A177-3AD203B41FA5}">
                      <a16:colId xmlns:a16="http://schemas.microsoft.com/office/drawing/2014/main" val="3537597137"/>
                    </a:ext>
                  </a:extLst>
                </a:gridCol>
              </a:tblGrid>
              <a:tr h="730689">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extLst>
                  <a:ext uri="{0D108BD9-81ED-4DB2-BD59-A6C34878D82A}">
                    <a16:rowId xmlns:a16="http://schemas.microsoft.com/office/drawing/2014/main" val="1788623618"/>
                  </a:ext>
                </a:extLst>
              </a:tr>
              <a:tr h="730689">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0153531"/>
                  </a:ext>
                </a:extLst>
              </a:tr>
              <a:tr h="730689">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extLst>
                  <a:ext uri="{0D108BD9-81ED-4DB2-BD59-A6C34878D82A}">
                    <a16:rowId xmlns:a16="http://schemas.microsoft.com/office/drawing/2014/main" val="1553625479"/>
                  </a:ext>
                </a:extLst>
              </a:tr>
              <a:tr h="730689">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932413"/>
                  </a:ext>
                </a:extLst>
              </a:tr>
              <a:tr h="730689">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Q</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extLst>
                  <a:ext uri="{0D108BD9-81ED-4DB2-BD59-A6C34878D82A}">
                    <a16:rowId xmlns:a16="http://schemas.microsoft.com/office/drawing/2014/main" val="2723197674"/>
                  </a:ext>
                </a:extLst>
              </a:tr>
              <a:tr h="730689">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9846234"/>
                  </a:ext>
                </a:extLst>
              </a:tr>
              <a:tr h="730689">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extLst>
                  <a:ext uri="{0D108BD9-81ED-4DB2-BD59-A6C34878D82A}">
                    <a16:rowId xmlns:a16="http://schemas.microsoft.com/office/drawing/2014/main" val="2218471836"/>
                  </a:ext>
                </a:extLst>
              </a:tr>
              <a:tr h="730689">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6787009"/>
                  </a:ext>
                </a:extLst>
              </a:tr>
              <a:tr h="730689">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algn="ctr"/>
                      <a:r>
                        <a:rPr lang="en-US" sz="28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Z</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69009261"/>
                  </a:ext>
                </a:extLst>
              </a:tr>
              <a:tr h="730689">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3762991"/>
                  </a:ext>
                </a:extLst>
              </a:tr>
            </a:tbl>
          </a:graphicData>
        </a:graphic>
      </p:graphicFrame>
      <p:pic>
        <p:nvPicPr>
          <p:cNvPr id="21" name="Picture 20">
            <a:extLst>
              <a:ext uri="{FF2B5EF4-FFF2-40B4-BE49-F238E27FC236}">
                <a16:creationId xmlns:a16="http://schemas.microsoft.com/office/drawing/2014/main" id="{A8C87172-FBFD-0198-006A-0EE4B206BAAC}"/>
              </a:ext>
            </a:extLst>
          </p:cNvPr>
          <p:cNvPicPr>
            <a:picLocks noChangeAspect="1"/>
          </p:cNvPicPr>
          <p:nvPr/>
        </p:nvPicPr>
        <p:blipFill>
          <a:blip r:embed="rId5"/>
          <a:stretch>
            <a:fillRect/>
          </a:stretch>
        </p:blipFill>
        <p:spPr>
          <a:xfrm>
            <a:off x="224467" y="1912356"/>
            <a:ext cx="704948" cy="581106"/>
          </a:xfrm>
          <a:prstGeom prst="rect">
            <a:avLst/>
          </a:prstGeom>
        </p:spPr>
      </p:pic>
      <p:pic>
        <p:nvPicPr>
          <p:cNvPr id="25" name="Picture 24">
            <a:extLst>
              <a:ext uri="{FF2B5EF4-FFF2-40B4-BE49-F238E27FC236}">
                <a16:creationId xmlns:a16="http://schemas.microsoft.com/office/drawing/2014/main" id="{F69C9B9F-8F38-26F2-C3AD-A464F4A3AD78}"/>
              </a:ext>
            </a:extLst>
          </p:cNvPr>
          <p:cNvPicPr>
            <a:picLocks noChangeAspect="1"/>
          </p:cNvPicPr>
          <p:nvPr/>
        </p:nvPicPr>
        <p:blipFill>
          <a:blip r:embed="rId6"/>
          <a:stretch>
            <a:fillRect/>
          </a:stretch>
        </p:blipFill>
        <p:spPr>
          <a:xfrm>
            <a:off x="1477122" y="1940935"/>
            <a:ext cx="523948" cy="552527"/>
          </a:xfrm>
          <a:prstGeom prst="rect">
            <a:avLst/>
          </a:prstGeom>
        </p:spPr>
      </p:pic>
      <p:pic>
        <p:nvPicPr>
          <p:cNvPr id="27" name="Picture 26">
            <a:extLst>
              <a:ext uri="{FF2B5EF4-FFF2-40B4-BE49-F238E27FC236}">
                <a16:creationId xmlns:a16="http://schemas.microsoft.com/office/drawing/2014/main" id="{14533AE1-3A95-2418-ED82-287262CF6B07}"/>
              </a:ext>
            </a:extLst>
          </p:cNvPr>
          <p:cNvPicPr>
            <a:picLocks noChangeAspect="1"/>
          </p:cNvPicPr>
          <p:nvPr/>
        </p:nvPicPr>
        <p:blipFill>
          <a:blip r:embed="rId7"/>
          <a:stretch>
            <a:fillRect/>
          </a:stretch>
        </p:blipFill>
        <p:spPr>
          <a:xfrm>
            <a:off x="2627317" y="1998093"/>
            <a:ext cx="552527" cy="495369"/>
          </a:xfrm>
          <a:prstGeom prst="rect">
            <a:avLst/>
          </a:prstGeom>
        </p:spPr>
      </p:pic>
      <p:pic>
        <p:nvPicPr>
          <p:cNvPr id="29" name="Picture 28">
            <a:extLst>
              <a:ext uri="{FF2B5EF4-FFF2-40B4-BE49-F238E27FC236}">
                <a16:creationId xmlns:a16="http://schemas.microsoft.com/office/drawing/2014/main" id="{F071D6CD-13F1-7E23-5745-9B12EFBDA8FE}"/>
              </a:ext>
            </a:extLst>
          </p:cNvPr>
          <p:cNvPicPr>
            <a:picLocks noChangeAspect="1"/>
          </p:cNvPicPr>
          <p:nvPr/>
        </p:nvPicPr>
        <p:blipFill>
          <a:blip r:embed="rId8"/>
          <a:stretch>
            <a:fillRect/>
          </a:stretch>
        </p:blipFill>
        <p:spPr>
          <a:xfrm>
            <a:off x="3727894" y="1993329"/>
            <a:ext cx="504895" cy="504895"/>
          </a:xfrm>
          <a:prstGeom prst="rect">
            <a:avLst/>
          </a:prstGeom>
        </p:spPr>
      </p:pic>
      <p:pic>
        <p:nvPicPr>
          <p:cNvPr id="31" name="Picture 30">
            <a:extLst>
              <a:ext uri="{FF2B5EF4-FFF2-40B4-BE49-F238E27FC236}">
                <a16:creationId xmlns:a16="http://schemas.microsoft.com/office/drawing/2014/main" id="{F22CB702-177F-7B7A-557A-39924EB64F88}"/>
              </a:ext>
            </a:extLst>
          </p:cNvPr>
          <p:cNvPicPr>
            <a:picLocks noChangeAspect="1"/>
          </p:cNvPicPr>
          <p:nvPr/>
        </p:nvPicPr>
        <p:blipFill>
          <a:blip r:embed="rId9"/>
          <a:stretch>
            <a:fillRect/>
          </a:stretch>
        </p:blipFill>
        <p:spPr>
          <a:xfrm>
            <a:off x="4805502" y="1979039"/>
            <a:ext cx="495369" cy="533474"/>
          </a:xfrm>
          <a:prstGeom prst="rect">
            <a:avLst/>
          </a:prstGeom>
        </p:spPr>
      </p:pic>
      <p:pic>
        <p:nvPicPr>
          <p:cNvPr id="33" name="Picture 32">
            <a:extLst>
              <a:ext uri="{FF2B5EF4-FFF2-40B4-BE49-F238E27FC236}">
                <a16:creationId xmlns:a16="http://schemas.microsoft.com/office/drawing/2014/main" id="{13325BDF-5799-FAD9-112F-A7537B4E5171}"/>
              </a:ext>
            </a:extLst>
          </p:cNvPr>
          <p:cNvPicPr>
            <a:picLocks noChangeAspect="1"/>
          </p:cNvPicPr>
          <p:nvPr/>
        </p:nvPicPr>
        <p:blipFill>
          <a:blip r:embed="rId10"/>
          <a:stretch>
            <a:fillRect/>
          </a:stretch>
        </p:blipFill>
        <p:spPr>
          <a:xfrm>
            <a:off x="5884855" y="1979039"/>
            <a:ext cx="504895" cy="533474"/>
          </a:xfrm>
          <a:prstGeom prst="rect">
            <a:avLst/>
          </a:prstGeom>
        </p:spPr>
      </p:pic>
      <p:pic>
        <p:nvPicPr>
          <p:cNvPr id="35" name="Picture 34">
            <a:extLst>
              <a:ext uri="{FF2B5EF4-FFF2-40B4-BE49-F238E27FC236}">
                <a16:creationId xmlns:a16="http://schemas.microsoft.com/office/drawing/2014/main" id="{12979657-57C0-D707-EC84-6AAF2C2F8D3F}"/>
              </a:ext>
            </a:extLst>
          </p:cNvPr>
          <p:cNvPicPr>
            <a:picLocks noChangeAspect="1"/>
          </p:cNvPicPr>
          <p:nvPr/>
        </p:nvPicPr>
        <p:blipFill>
          <a:blip r:embed="rId11"/>
          <a:stretch>
            <a:fillRect/>
          </a:stretch>
        </p:blipFill>
        <p:spPr>
          <a:xfrm>
            <a:off x="376888" y="3423416"/>
            <a:ext cx="552527" cy="523948"/>
          </a:xfrm>
          <a:prstGeom prst="rect">
            <a:avLst/>
          </a:prstGeom>
        </p:spPr>
      </p:pic>
      <p:pic>
        <p:nvPicPr>
          <p:cNvPr id="37" name="Picture 36">
            <a:extLst>
              <a:ext uri="{FF2B5EF4-FFF2-40B4-BE49-F238E27FC236}">
                <a16:creationId xmlns:a16="http://schemas.microsoft.com/office/drawing/2014/main" id="{CB9EB9E7-A0C8-910A-9EE3-85FE8426C7EC}"/>
              </a:ext>
            </a:extLst>
          </p:cNvPr>
          <p:cNvPicPr>
            <a:picLocks noChangeAspect="1"/>
          </p:cNvPicPr>
          <p:nvPr/>
        </p:nvPicPr>
        <p:blipFill>
          <a:blip r:embed="rId12"/>
          <a:stretch>
            <a:fillRect/>
          </a:stretch>
        </p:blipFill>
        <p:spPr>
          <a:xfrm>
            <a:off x="1477122" y="3436414"/>
            <a:ext cx="523948" cy="543001"/>
          </a:xfrm>
          <a:prstGeom prst="rect">
            <a:avLst/>
          </a:prstGeom>
        </p:spPr>
      </p:pic>
      <p:pic>
        <p:nvPicPr>
          <p:cNvPr id="39" name="Picture 38">
            <a:extLst>
              <a:ext uri="{FF2B5EF4-FFF2-40B4-BE49-F238E27FC236}">
                <a16:creationId xmlns:a16="http://schemas.microsoft.com/office/drawing/2014/main" id="{1141BE7A-8C2D-AD22-5468-CD81671BC768}"/>
              </a:ext>
            </a:extLst>
          </p:cNvPr>
          <p:cNvPicPr>
            <a:picLocks noChangeAspect="1"/>
          </p:cNvPicPr>
          <p:nvPr/>
        </p:nvPicPr>
        <p:blipFill>
          <a:blip r:embed="rId13"/>
          <a:stretch>
            <a:fillRect/>
          </a:stretch>
        </p:blipFill>
        <p:spPr>
          <a:xfrm>
            <a:off x="2655895" y="3464993"/>
            <a:ext cx="495369" cy="514422"/>
          </a:xfrm>
          <a:prstGeom prst="rect">
            <a:avLst/>
          </a:prstGeom>
        </p:spPr>
      </p:pic>
      <p:pic>
        <p:nvPicPr>
          <p:cNvPr id="41" name="Picture 40">
            <a:extLst>
              <a:ext uri="{FF2B5EF4-FFF2-40B4-BE49-F238E27FC236}">
                <a16:creationId xmlns:a16="http://schemas.microsoft.com/office/drawing/2014/main" id="{C1149A1B-445C-44DB-FF69-DC07A99A74B2}"/>
              </a:ext>
            </a:extLst>
          </p:cNvPr>
          <p:cNvPicPr>
            <a:picLocks noChangeAspect="1"/>
          </p:cNvPicPr>
          <p:nvPr/>
        </p:nvPicPr>
        <p:blipFill>
          <a:blip r:embed="rId14"/>
          <a:stretch>
            <a:fillRect/>
          </a:stretch>
        </p:blipFill>
        <p:spPr>
          <a:xfrm>
            <a:off x="3737419" y="3445940"/>
            <a:ext cx="485843" cy="523948"/>
          </a:xfrm>
          <a:prstGeom prst="rect">
            <a:avLst/>
          </a:prstGeom>
        </p:spPr>
      </p:pic>
      <p:pic>
        <p:nvPicPr>
          <p:cNvPr id="43" name="Picture 42">
            <a:extLst>
              <a:ext uri="{FF2B5EF4-FFF2-40B4-BE49-F238E27FC236}">
                <a16:creationId xmlns:a16="http://schemas.microsoft.com/office/drawing/2014/main" id="{2E88FA9B-FAD4-2E56-5833-16D3A2868123}"/>
              </a:ext>
            </a:extLst>
          </p:cNvPr>
          <p:cNvPicPr>
            <a:picLocks noChangeAspect="1"/>
          </p:cNvPicPr>
          <p:nvPr/>
        </p:nvPicPr>
        <p:blipFill>
          <a:blip r:embed="rId15"/>
          <a:stretch>
            <a:fillRect/>
          </a:stretch>
        </p:blipFill>
        <p:spPr>
          <a:xfrm>
            <a:off x="4808394" y="3480418"/>
            <a:ext cx="495369" cy="514422"/>
          </a:xfrm>
          <a:prstGeom prst="rect">
            <a:avLst/>
          </a:prstGeom>
        </p:spPr>
      </p:pic>
      <p:pic>
        <p:nvPicPr>
          <p:cNvPr id="45" name="Picture 44">
            <a:extLst>
              <a:ext uri="{FF2B5EF4-FFF2-40B4-BE49-F238E27FC236}">
                <a16:creationId xmlns:a16="http://schemas.microsoft.com/office/drawing/2014/main" id="{1CDB160A-8C01-D2BE-8C91-1757E722FB20}"/>
              </a:ext>
            </a:extLst>
          </p:cNvPr>
          <p:cNvPicPr>
            <a:picLocks noChangeAspect="1"/>
          </p:cNvPicPr>
          <p:nvPr/>
        </p:nvPicPr>
        <p:blipFill>
          <a:blip r:embed="rId16"/>
          <a:stretch>
            <a:fillRect/>
          </a:stretch>
        </p:blipFill>
        <p:spPr>
          <a:xfrm>
            <a:off x="5909532" y="3474520"/>
            <a:ext cx="571580" cy="504895"/>
          </a:xfrm>
          <a:prstGeom prst="rect">
            <a:avLst/>
          </a:prstGeom>
        </p:spPr>
      </p:pic>
      <p:pic>
        <p:nvPicPr>
          <p:cNvPr id="47" name="Picture 46">
            <a:extLst>
              <a:ext uri="{FF2B5EF4-FFF2-40B4-BE49-F238E27FC236}">
                <a16:creationId xmlns:a16="http://schemas.microsoft.com/office/drawing/2014/main" id="{6994270C-D475-B15A-9F08-3E6CD0DB5DD3}"/>
              </a:ext>
            </a:extLst>
          </p:cNvPr>
          <p:cNvPicPr>
            <a:picLocks noChangeAspect="1"/>
          </p:cNvPicPr>
          <p:nvPr/>
        </p:nvPicPr>
        <p:blipFill>
          <a:blip r:embed="rId17"/>
          <a:stretch>
            <a:fillRect/>
          </a:stretch>
        </p:blipFill>
        <p:spPr>
          <a:xfrm>
            <a:off x="400703" y="4946585"/>
            <a:ext cx="504895" cy="533474"/>
          </a:xfrm>
          <a:prstGeom prst="rect">
            <a:avLst/>
          </a:prstGeom>
        </p:spPr>
      </p:pic>
      <p:pic>
        <p:nvPicPr>
          <p:cNvPr id="49" name="Picture 48">
            <a:extLst>
              <a:ext uri="{FF2B5EF4-FFF2-40B4-BE49-F238E27FC236}">
                <a16:creationId xmlns:a16="http://schemas.microsoft.com/office/drawing/2014/main" id="{01741919-A2C3-DE25-1D2F-4A4FE29790B4}"/>
              </a:ext>
            </a:extLst>
          </p:cNvPr>
          <p:cNvPicPr>
            <a:picLocks noChangeAspect="1"/>
          </p:cNvPicPr>
          <p:nvPr/>
        </p:nvPicPr>
        <p:blipFill>
          <a:blip r:embed="rId18"/>
          <a:stretch>
            <a:fillRect/>
          </a:stretch>
        </p:blipFill>
        <p:spPr>
          <a:xfrm>
            <a:off x="1515227" y="4900286"/>
            <a:ext cx="485843" cy="523948"/>
          </a:xfrm>
          <a:prstGeom prst="rect">
            <a:avLst/>
          </a:prstGeom>
        </p:spPr>
      </p:pic>
      <p:pic>
        <p:nvPicPr>
          <p:cNvPr id="51" name="Picture 50">
            <a:extLst>
              <a:ext uri="{FF2B5EF4-FFF2-40B4-BE49-F238E27FC236}">
                <a16:creationId xmlns:a16="http://schemas.microsoft.com/office/drawing/2014/main" id="{245C9966-B41B-83A3-DCED-1B9B34E75338}"/>
              </a:ext>
            </a:extLst>
          </p:cNvPr>
          <p:cNvPicPr>
            <a:picLocks noChangeAspect="1"/>
          </p:cNvPicPr>
          <p:nvPr/>
        </p:nvPicPr>
        <p:blipFill>
          <a:blip r:embed="rId19"/>
          <a:stretch>
            <a:fillRect/>
          </a:stretch>
        </p:blipFill>
        <p:spPr>
          <a:xfrm>
            <a:off x="2610699" y="4946585"/>
            <a:ext cx="476316" cy="514422"/>
          </a:xfrm>
          <a:prstGeom prst="rect">
            <a:avLst/>
          </a:prstGeom>
        </p:spPr>
      </p:pic>
      <p:pic>
        <p:nvPicPr>
          <p:cNvPr id="53" name="Picture 52">
            <a:extLst>
              <a:ext uri="{FF2B5EF4-FFF2-40B4-BE49-F238E27FC236}">
                <a16:creationId xmlns:a16="http://schemas.microsoft.com/office/drawing/2014/main" id="{00703710-0F9E-773B-1532-1739EAB1FA96}"/>
              </a:ext>
            </a:extLst>
          </p:cNvPr>
          <p:cNvPicPr>
            <a:picLocks noChangeAspect="1"/>
          </p:cNvPicPr>
          <p:nvPr/>
        </p:nvPicPr>
        <p:blipFill>
          <a:blip r:embed="rId20"/>
          <a:stretch>
            <a:fillRect/>
          </a:stretch>
        </p:blipFill>
        <p:spPr>
          <a:xfrm>
            <a:off x="3717155" y="4956112"/>
            <a:ext cx="552527" cy="504895"/>
          </a:xfrm>
          <a:prstGeom prst="rect">
            <a:avLst/>
          </a:prstGeom>
        </p:spPr>
      </p:pic>
      <p:pic>
        <p:nvPicPr>
          <p:cNvPr id="55" name="Picture 54">
            <a:extLst>
              <a:ext uri="{FF2B5EF4-FFF2-40B4-BE49-F238E27FC236}">
                <a16:creationId xmlns:a16="http://schemas.microsoft.com/office/drawing/2014/main" id="{8B744BB3-9B3E-0136-609D-E4B690522A16}"/>
              </a:ext>
            </a:extLst>
          </p:cNvPr>
          <p:cNvPicPr>
            <a:picLocks noChangeAspect="1"/>
          </p:cNvPicPr>
          <p:nvPr/>
        </p:nvPicPr>
        <p:blipFill>
          <a:blip r:embed="rId21"/>
          <a:stretch>
            <a:fillRect/>
          </a:stretch>
        </p:blipFill>
        <p:spPr>
          <a:xfrm>
            <a:off x="4822862" y="4923537"/>
            <a:ext cx="523948" cy="533474"/>
          </a:xfrm>
          <a:prstGeom prst="rect">
            <a:avLst/>
          </a:prstGeom>
        </p:spPr>
      </p:pic>
      <p:pic>
        <p:nvPicPr>
          <p:cNvPr id="57" name="Picture 56">
            <a:extLst>
              <a:ext uri="{FF2B5EF4-FFF2-40B4-BE49-F238E27FC236}">
                <a16:creationId xmlns:a16="http://schemas.microsoft.com/office/drawing/2014/main" id="{37DB788D-9FD0-EC3F-5078-35694ACBE041}"/>
              </a:ext>
            </a:extLst>
          </p:cNvPr>
          <p:cNvPicPr>
            <a:picLocks noChangeAspect="1"/>
          </p:cNvPicPr>
          <p:nvPr/>
        </p:nvPicPr>
        <p:blipFill>
          <a:blip r:embed="rId22"/>
          <a:stretch>
            <a:fillRect/>
          </a:stretch>
        </p:blipFill>
        <p:spPr>
          <a:xfrm>
            <a:off x="5961928" y="4919338"/>
            <a:ext cx="495369" cy="485843"/>
          </a:xfrm>
          <a:prstGeom prst="rect">
            <a:avLst/>
          </a:prstGeom>
        </p:spPr>
      </p:pic>
      <p:pic>
        <p:nvPicPr>
          <p:cNvPr id="59" name="Picture 58">
            <a:extLst>
              <a:ext uri="{FF2B5EF4-FFF2-40B4-BE49-F238E27FC236}">
                <a16:creationId xmlns:a16="http://schemas.microsoft.com/office/drawing/2014/main" id="{7B8CAEA3-451E-6E96-D8F9-B9CA56ED107F}"/>
              </a:ext>
            </a:extLst>
          </p:cNvPr>
          <p:cNvPicPr>
            <a:picLocks noChangeAspect="1"/>
          </p:cNvPicPr>
          <p:nvPr/>
        </p:nvPicPr>
        <p:blipFill>
          <a:blip r:embed="rId23"/>
          <a:stretch>
            <a:fillRect/>
          </a:stretch>
        </p:blipFill>
        <p:spPr>
          <a:xfrm>
            <a:off x="376888" y="6380917"/>
            <a:ext cx="514422" cy="466790"/>
          </a:xfrm>
          <a:prstGeom prst="rect">
            <a:avLst/>
          </a:prstGeom>
        </p:spPr>
      </p:pic>
      <p:pic>
        <p:nvPicPr>
          <p:cNvPr id="61" name="Picture 60">
            <a:extLst>
              <a:ext uri="{FF2B5EF4-FFF2-40B4-BE49-F238E27FC236}">
                <a16:creationId xmlns:a16="http://schemas.microsoft.com/office/drawing/2014/main" id="{AD46892B-C66B-92F8-7911-1DB80821CCBA}"/>
              </a:ext>
            </a:extLst>
          </p:cNvPr>
          <p:cNvPicPr>
            <a:picLocks noChangeAspect="1"/>
          </p:cNvPicPr>
          <p:nvPr/>
        </p:nvPicPr>
        <p:blipFill>
          <a:blip r:embed="rId24"/>
          <a:stretch>
            <a:fillRect/>
          </a:stretch>
        </p:blipFill>
        <p:spPr>
          <a:xfrm>
            <a:off x="1518119" y="6342811"/>
            <a:ext cx="543001" cy="543001"/>
          </a:xfrm>
          <a:prstGeom prst="rect">
            <a:avLst/>
          </a:prstGeom>
        </p:spPr>
      </p:pic>
      <p:pic>
        <p:nvPicPr>
          <p:cNvPr id="63" name="Picture 62">
            <a:extLst>
              <a:ext uri="{FF2B5EF4-FFF2-40B4-BE49-F238E27FC236}">
                <a16:creationId xmlns:a16="http://schemas.microsoft.com/office/drawing/2014/main" id="{98327858-CB07-A7BA-B79D-8F3C8A040081}"/>
              </a:ext>
            </a:extLst>
          </p:cNvPr>
          <p:cNvPicPr>
            <a:picLocks noChangeAspect="1"/>
          </p:cNvPicPr>
          <p:nvPr/>
        </p:nvPicPr>
        <p:blipFill>
          <a:blip r:embed="rId25"/>
          <a:stretch>
            <a:fillRect/>
          </a:stretch>
        </p:blipFill>
        <p:spPr>
          <a:xfrm>
            <a:off x="2574920" y="6359986"/>
            <a:ext cx="657317" cy="581106"/>
          </a:xfrm>
          <a:prstGeom prst="rect">
            <a:avLst/>
          </a:prstGeom>
        </p:spPr>
      </p:pic>
      <p:pic>
        <p:nvPicPr>
          <p:cNvPr id="65" name="Picture 64">
            <a:extLst>
              <a:ext uri="{FF2B5EF4-FFF2-40B4-BE49-F238E27FC236}">
                <a16:creationId xmlns:a16="http://schemas.microsoft.com/office/drawing/2014/main" id="{96A8625D-D20C-47F7-CE65-7B38CC421B56}"/>
              </a:ext>
            </a:extLst>
          </p:cNvPr>
          <p:cNvPicPr>
            <a:picLocks noChangeAspect="1"/>
          </p:cNvPicPr>
          <p:nvPr/>
        </p:nvPicPr>
        <p:blipFill>
          <a:blip r:embed="rId26"/>
          <a:stretch>
            <a:fillRect/>
          </a:stretch>
        </p:blipFill>
        <p:spPr>
          <a:xfrm>
            <a:off x="3631418" y="6342811"/>
            <a:ext cx="638264" cy="552527"/>
          </a:xfrm>
          <a:prstGeom prst="rect">
            <a:avLst/>
          </a:prstGeom>
        </p:spPr>
      </p:pic>
      <p:pic>
        <p:nvPicPr>
          <p:cNvPr id="67" name="Picture 66">
            <a:extLst>
              <a:ext uri="{FF2B5EF4-FFF2-40B4-BE49-F238E27FC236}">
                <a16:creationId xmlns:a16="http://schemas.microsoft.com/office/drawing/2014/main" id="{724EFD94-36B9-6CF8-0374-4EDEFB6D489D}"/>
              </a:ext>
            </a:extLst>
          </p:cNvPr>
          <p:cNvPicPr>
            <a:picLocks noChangeAspect="1"/>
          </p:cNvPicPr>
          <p:nvPr/>
        </p:nvPicPr>
        <p:blipFill>
          <a:blip r:embed="rId27"/>
          <a:stretch>
            <a:fillRect/>
          </a:stretch>
        </p:blipFill>
        <p:spPr>
          <a:xfrm>
            <a:off x="4799046" y="6369342"/>
            <a:ext cx="571580" cy="552527"/>
          </a:xfrm>
          <a:prstGeom prst="rect">
            <a:avLst/>
          </a:prstGeom>
        </p:spPr>
      </p:pic>
      <p:pic>
        <p:nvPicPr>
          <p:cNvPr id="69" name="Picture 68">
            <a:extLst>
              <a:ext uri="{FF2B5EF4-FFF2-40B4-BE49-F238E27FC236}">
                <a16:creationId xmlns:a16="http://schemas.microsoft.com/office/drawing/2014/main" id="{0EE46C35-33BE-D02B-03B6-0333AC434F2F}"/>
              </a:ext>
            </a:extLst>
          </p:cNvPr>
          <p:cNvPicPr>
            <a:picLocks noChangeAspect="1"/>
          </p:cNvPicPr>
          <p:nvPr/>
        </p:nvPicPr>
        <p:blipFill>
          <a:blip r:embed="rId28"/>
          <a:stretch>
            <a:fillRect/>
          </a:stretch>
        </p:blipFill>
        <p:spPr>
          <a:xfrm>
            <a:off x="5899990" y="6385714"/>
            <a:ext cx="571580" cy="543001"/>
          </a:xfrm>
          <a:prstGeom prst="rect">
            <a:avLst/>
          </a:prstGeom>
        </p:spPr>
      </p:pic>
      <p:pic>
        <p:nvPicPr>
          <p:cNvPr id="71" name="Picture 70">
            <a:extLst>
              <a:ext uri="{FF2B5EF4-FFF2-40B4-BE49-F238E27FC236}">
                <a16:creationId xmlns:a16="http://schemas.microsoft.com/office/drawing/2014/main" id="{AFFBDB67-6B88-90D1-5E2F-B9B42EB122D1}"/>
              </a:ext>
            </a:extLst>
          </p:cNvPr>
          <p:cNvPicPr>
            <a:picLocks noChangeAspect="1"/>
          </p:cNvPicPr>
          <p:nvPr/>
        </p:nvPicPr>
        <p:blipFill>
          <a:blip r:embed="rId29"/>
          <a:stretch>
            <a:fillRect/>
          </a:stretch>
        </p:blipFill>
        <p:spPr>
          <a:xfrm>
            <a:off x="295913" y="7816118"/>
            <a:ext cx="609685" cy="523948"/>
          </a:xfrm>
          <a:prstGeom prst="rect">
            <a:avLst/>
          </a:prstGeom>
        </p:spPr>
      </p:pic>
      <p:pic>
        <p:nvPicPr>
          <p:cNvPr id="74" name="Picture 73">
            <a:extLst>
              <a:ext uri="{FF2B5EF4-FFF2-40B4-BE49-F238E27FC236}">
                <a16:creationId xmlns:a16="http://schemas.microsoft.com/office/drawing/2014/main" id="{259F6185-15B9-F1A8-200D-E4B5AFD45E13}"/>
              </a:ext>
            </a:extLst>
          </p:cNvPr>
          <p:cNvPicPr>
            <a:picLocks noChangeAspect="1"/>
          </p:cNvPicPr>
          <p:nvPr/>
        </p:nvPicPr>
        <p:blipFill>
          <a:blip r:embed="rId30"/>
          <a:stretch>
            <a:fillRect/>
          </a:stretch>
        </p:blipFill>
        <p:spPr>
          <a:xfrm>
            <a:off x="1443780" y="7816118"/>
            <a:ext cx="590632" cy="571580"/>
          </a:xfrm>
          <a:prstGeom prst="rect">
            <a:avLst/>
          </a:prstGeom>
        </p:spPr>
      </p:pic>
    </p:spTree>
    <p:extLst>
      <p:ext uri="{BB962C8B-B14F-4D97-AF65-F5344CB8AC3E}">
        <p14:creationId xmlns:p14="http://schemas.microsoft.com/office/powerpoint/2010/main" val="1360609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FD0E3F0-313F-80D9-9330-4A2B130C0213}"/>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0B6DCDB0-D10C-0263-B427-357696295E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D768AAB9-27CC-7C82-A918-FA4EF8BE22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9" name="Rectangle 8">
            <a:extLst>
              <a:ext uri="{FF2B5EF4-FFF2-40B4-BE49-F238E27FC236}">
                <a16:creationId xmlns:a16="http://schemas.microsoft.com/office/drawing/2014/main" id="{09ED174E-521F-EE6B-6E99-A52672C12F97}"/>
              </a:ext>
            </a:extLst>
          </p:cNvPr>
          <p:cNvSpPr/>
          <p:nvPr/>
        </p:nvSpPr>
        <p:spPr>
          <a:xfrm>
            <a:off x="0" y="0"/>
            <a:ext cx="6858000" cy="7805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panose="020B0606030504020204" pitchFamily="34" charset="0"/>
                <a:ea typeface="Open Sans" panose="020B0606030504020204" pitchFamily="34" charset="0"/>
                <a:cs typeface="Open Sans" panose="020B0606030504020204" pitchFamily="34" charset="0"/>
              </a:rPr>
              <a:t>INSTRUCTIONS</a:t>
            </a:r>
          </a:p>
        </p:txBody>
      </p:sp>
      <p:grpSp>
        <p:nvGrpSpPr>
          <p:cNvPr id="14" name="Group 13">
            <a:extLst>
              <a:ext uri="{FF2B5EF4-FFF2-40B4-BE49-F238E27FC236}">
                <a16:creationId xmlns:a16="http://schemas.microsoft.com/office/drawing/2014/main" id="{D7721B09-1F63-A0AA-4DF7-C7E49FB3E24B}"/>
              </a:ext>
            </a:extLst>
          </p:cNvPr>
          <p:cNvGrpSpPr/>
          <p:nvPr/>
        </p:nvGrpSpPr>
        <p:grpSpPr>
          <a:xfrm>
            <a:off x="117809" y="885809"/>
            <a:ext cx="6622382" cy="4638962"/>
            <a:chOff x="117809" y="879085"/>
            <a:chExt cx="6622382" cy="1911099"/>
          </a:xfrm>
        </p:grpSpPr>
        <p:sp>
          <p:nvSpPr>
            <p:cNvPr id="6" name="Rectangle 5">
              <a:extLst>
                <a:ext uri="{FF2B5EF4-FFF2-40B4-BE49-F238E27FC236}">
                  <a16:creationId xmlns:a16="http://schemas.microsoft.com/office/drawing/2014/main" id="{0B149B22-6FA2-4A73-95DA-AAB57A0B1963}"/>
                </a:ext>
              </a:extLst>
            </p:cNvPr>
            <p:cNvSpPr/>
            <p:nvPr/>
          </p:nvSpPr>
          <p:spPr>
            <a:xfrm>
              <a:off x="117809" y="879086"/>
              <a:ext cx="1884556" cy="1911098"/>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Open Sans" panose="020B0606030504020204" pitchFamily="34" charset="0"/>
                  <a:ea typeface="Open Sans" panose="020B0606030504020204" pitchFamily="34" charset="0"/>
                  <a:cs typeface="Open Sans" panose="020B0606030504020204" pitchFamily="34" charset="0"/>
                </a:rPr>
                <a:t>BEFORE</a:t>
              </a:r>
            </a:p>
          </p:txBody>
        </p:sp>
        <p:sp>
          <p:nvSpPr>
            <p:cNvPr id="11" name="Rectangle 10">
              <a:extLst>
                <a:ext uri="{FF2B5EF4-FFF2-40B4-BE49-F238E27FC236}">
                  <a16:creationId xmlns:a16="http://schemas.microsoft.com/office/drawing/2014/main" id="{F2B56320-E3B7-D981-F673-E338530C240C}"/>
                </a:ext>
              </a:extLst>
            </p:cNvPr>
            <p:cNvSpPr/>
            <p:nvPr/>
          </p:nvSpPr>
          <p:spPr>
            <a:xfrm>
              <a:off x="2002365" y="879085"/>
              <a:ext cx="4737826" cy="1911099"/>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Print and organize all necessary activity materials (</a:t>
              </a:r>
              <a:r>
                <a:rPr lang="en-US" sz="1400" i="1">
                  <a:solidFill>
                    <a:schemeClr val="tx1"/>
                  </a:solidFill>
                  <a:latin typeface="Open Sans" panose="020B0606030504020204" pitchFamily="34" charset="0"/>
                  <a:ea typeface="Open Sans" panose="020B0606030504020204" pitchFamily="34" charset="0"/>
                  <a:cs typeface="Open Sans" panose="020B0606030504020204" pitchFamily="34" charset="0"/>
                </a:rPr>
                <a:t>see Printing </a:t>
              </a:r>
              <a:r>
                <a:rPr lang="en-US" sz="1400" i="1" dirty="0">
                  <a:solidFill>
                    <a:schemeClr val="tx1"/>
                  </a:solidFill>
                  <a:latin typeface="Open Sans" panose="020B0606030504020204" pitchFamily="34" charset="0"/>
                  <a:ea typeface="Open Sans" panose="020B0606030504020204" pitchFamily="34" charset="0"/>
                  <a:cs typeface="Open Sans" panose="020B0606030504020204" pitchFamily="34" charset="0"/>
                </a:rPr>
                <a:t>S</a:t>
              </a:r>
              <a:r>
                <a:rPr lang="en-US" sz="1400" i="1">
                  <a:solidFill>
                    <a:schemeClr val="tx1"/>
                  </a:solidFill>
                  <a:latin typeface="Open Sans" panose="020B0606030504020204" pitchFamily="34" charset="0"/>
                  <a:ea typeface="Open Sans" panose="020B0606030504020204" pitchFamily="34" charset="0"/>
                  <a:cs typeface="Open Sans" panose="020B0606030504020204" pitchFamily="34" charset="0"/>
                </a:rPr>
                <a:t>uggestions</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Some stations consist of cut-and-sort activities. You can choose to have students cut these as they progress and then sort or, you can have them cut and placed in envelopes or folders before they begin.  </a:t>
              </a:r>
            </a:p>
            <a:p>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Tasks can be set up as stations or as completion tasks where groups remain in one location. In either setup, it is important to have materials prepared that equal the number of groups. Having a folder/envelope for each task is best practice. </a:t>
              </a:r>
            </a:p>
            <a:p>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Gale resources should be accessed through the </a:t>
              </a:r>
              <a:r>
                <a:rPr lang="en-US" sz="14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database. </a:t>
              </a:r>
            </a:p>
            <a:p>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See </a:t>
              </a:r>
              <a:r>
                <a:rPr lang="en-US" sz="14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Directions </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on pages 4-5 to determine how many questions you need to develop for each escape room activity. Note that since this is a PowerPoint document, these are suggestions and can be adjusted at the teacher’s discretion.</a:t>
              </a:r>
            </a:p>
          </p:txBody>
        </p:sp>
      </p:grpSp>
      <p:grpSp>
        <p:nvGrpSpPr>
          <p:cNvPr id="15" name="Group 14">
            <a:extLst>
              <a:ext uri="{FF2B5EF4-FFF2-40B4-BE49-F238E27FC236}">
                <a16:creationId xmlns:a16="http://schemas.microsoft.com/office/drawing/2014/main" id="{8D60F59D-45A5-D1F2-E8EC-9CFD946F6059}"/>
              </a:ext>
            </a:extLst>
          </p:cNvPr>
          <p:cNvGrpSpPr/>
          <p:nvPr/>
        </p:nvGrpSpPr>
        <p:grpSpPr>
          <a:xfrm>
            <a:off x="117809" y="5579322"/>
            <a:ext cx="6622382" cy="1230590"/>
            <a:chOff x="117809" y="3628754"/>
            <a:chExt cx="6622382" cy="1230590"/>
          </a:xfrm>
        </p:grpSpPr>
        <p:sp>
          <p:nvSpPr>
            <p:cNvPr id="7" name="Rectangle 6">
              <a:extLst>
                <a:ext uri="{FF2B5EF4-FFF2-40B4-BE49-F238E27FC236}">
                  <a16:creationId xmlns:a16="http://schemas.microsoft.com/office/drawing/2014/main" id="{1EB87DCD-9C0E-2EAC-93DC-37D19098E4A6}"/>
                </a:ext>
              </a:extLst>
            </p:cNvPr>
            <p:cNvSpPr/>
            <p:nvPr/>
          </p:nvSpPr>
          <p:spPr>
            <a:xfrm>
              <a:off x="117809" y="3628756"/>
              <a:ext cx="1884556" cy="1230588"/>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Open Sans" panose="020B0606030504020204" pitchFamily="34" charset="0"/>
                  <a:ea typeface="Open Sans" panose="020B0606030504020204" pitchFamily="34" charset="0"/>
                  <a:cs typeface="Open Sans" panose="020B0606030504020204" pitchFamily="34" charset="0"/>
                </a:rPr>
                <a:t>DURING</a:t>
              </a:r>
            </a:p>
          </p:txBody>
        </p:sp>
        <p:sp>
          <p:nvSpPr>
            <p:cNvPr id="12" name="Rectangle 11">
              <a:extLst>
                <a:ext uri="{FF2B5EF4-FFF2-40B4-BE49-F238E27FC236}">
                  <a16:creationId xmlns:a16="http://schemas.microsoft.com/office/drawing/2014/main" id="{382AE02F-2B12-C05E-94DB-48A10AE36652}"/>
                </a:ext>
              </a:extLst>
            </p:cNvPr>
            <p:cNvSpPr/>
            <p:nvPr/>
          </p:nvSpPr>
          <p:spPr>
            <a:xfrm>
              <a:off x="2002365" y="3628754"/>
              <a:ext cx="4737826" cy="1230588"/>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Walk around the room and assist groups when necessary. Each time a group finishes a task, check their code to approve them to go onto the next one. </a:t>
              </a:r>
            </a:p>
          </p:txBody>
        </p:sp>
      </p:grpSp>
      <p:grpSp>
        <p:nvGrpSpPr>
          <p:cNvPr id="16" name="Group 15">
            <a:extLst>
              <a:ext uri="{FF2B5EF4-FFF2-40B4-BE49-F238E27FC236}">
                <a16:creationId xmlns:a16="http://schemas.microsoft.com/office/drawing/2014/main" id="{F63CB710-C327-76A8-508E-A13D99D4CDD5}"/>
              </a:ext>
            </a:extLst>
          </p:cNvPr>
          <p:cNvGrpSpPr/>
          <p:nvPr/>
        </p:nvGrpSpPr>
        <p:grpSpPr>
          <a:xfrm>
            <a:off x="117809" y="6861336"/>
            <a:ext cx="6622382" cy="1605325"/>
            <a:chOff x="117809" y="5325122"/>
            <a:chExt cx="6622382" cy="1605325"/>
          </a:xfrm>
        </p:grpSpPr>
        <p:sp>
          <p:nvSpPr>
            <p:cNvPr id="8" name="Rectangle 7">
              <a:extLst>
                <a:ext uri="{FF2B5EF4-FFF2-40B4-BE49-F238E27FC236}">
                  <a16:creationId xmlns:a16="http://schemas.microsoft.com/office/drawing/2014/main" id="{6CB22798-751E-346D-E5A1-573DFE819F8B}"/>
                </a:ext>
              </a:extLst>
            </p:cNvPr>
            <p:cNvSpPr/>
            <p:nvPr/>
          </p:nvSpPr>
          <p:spPr>
            <a:xfrm>
              <a:off x="117809" y="5325122"/>
              <a:ext cx="1884556" cy="1605325"/>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Open Sans" panose="020B0606030504020204" pitchFamily="34" charset="0"/>
                  <a:ea typeface="Open Sans" panose="020B0606030504020204" pitchFamily="34" charset="0"/>
                  <a:cs typeface="Open Sans" panose="020B0606030504020204" pitchFamily="34" charset="0"/>
                </a:rPr>
                <a:t>AFTER</a:t>
              </a:r>
            </a:p>
          </p:txBody>
        </p:sp>
        <p:sp>
          <p:nvSpPr>
            <p:cNvPr id="13" name="Rectangle 12">
              <a:extLst>
                <a:ext uri="{FF2B5EF4-FFF2-40B4-BE49-F238E27FC236}">
                  <a16:creationId xmlns:a16="http://schemas.microsoft.com/office/drawing/2014/main" id="{25B31B4E-BFBA-FFCA-EA79-E784700B905F}"/>
                </a:ext>
              </a:extLst>
            </p:cNvPr>
            <p:cNvSpPr/>
            <p:nvPr/>
          </p:nvSpPr>
          <p:spPr>
            <a:xfrm>
              <a:off x="2002365" y="5328246"/>
              <a:ext cx="4737826" cy="1602201"/>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Review reading material with students. This activity works well as an introduction to a topic, or as a culminating activity at the end of a unit. Students can reflect about what they learned during the activity with reflection writing or use what they learned as a starting point for a deeper research project.</a:t>
              </a:r>
            </a:p>
          </p:txBody>
        </p:sp>
      </p:grpSp>
    </p:spTree>
    <p:extLst>
      <p:ext uri="{BB962C8B-B14F-4D97-AF65-F5344CB8AC3E}">
        <p14:creationId xmlns:p14="http://schemas.microsoft.com/office/powerpoint/2010/main" val="230077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D32E90E-FE01-0E92-75A3-9C9E184F9559}"/>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0F2CA23-FE4A-92C3-B292-7586D5B54D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11" name="Picture 10" descr="Logo&#10;&#10;Description automatically generated">
            <a:extLst>
              <a:ext uri="{FF2B5EF4-FFF2-40B4-BE49-F238E27FC236}">
                <a16:creationId xmlns:a16="http://schemas.microsoft.com/office/drawing/2014/main" id="{10BAF394-8DC4-2456-8FEB-634EDEB5D9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8" name="Rectangle 7">
            <a:extLst>
              <a:ext uri="{FF2B5EF4-FFF2-40B4-BE49-F238E27FC236}">
                <a16:creationId xmlns:a16="http://schemas.microsoft.com/office/drawing/2014/main" id="{65D6A6A7-392C-0671-3712-9CF9374C061C}"/>
              </a:ext>
            </a:extLst>
          </p:cNvPr>
          <p:cNvSpPr/>
          <p:nvPr/>
        </p:nvSpPr>
        <p:spPr>
          <a:xfrm>
            <a:off x="2021369" y="881342"/>
            <a:ext cx="4592082" cy="400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Black" panose="020B0A04020102020204" pitchFamily="34" charset="0"/>
              </a:rPr>
              <a:t>Name:</a:t>
            </a:r>
          </a:p>
        </p:txBody>
      </p:sp>
      <p:graphicFrame>
        <p:nvGraphicFramePr>
          <p:cNvPr id="12" name="Table 12">
            <a:extLst>
              <a:ext uri="{FF2B5EF4-FFF2-40B4-BE49-F238E27FC236}">
                <a16:creationId xmlns:a16="http://schemas.microsoft.com/office/drawing/2014/main" id="{767B0807-0EC8-1BDE-6180-D6CA1527A84E}"/>
              </a:ext>
            </a:extLst>
          </p:cNvPr>
          <p:cNvGraphicFramePr>
            <a:graphicFrameLocks noGrp="1"/>
          </p:cNvGraphicFramePr>
          <p:nvPr>
            <p:extLst>
              <p:ext uri="{D42A27DB-BD31-4B8C-83A1-F6EECF244321}">
                <p14:modId xmlns:p14="http://schemas.microsoft.com/office/powerpoint/2010/main" val="289738104"/>
              </p:ext>
            </p:extLst>
          </p:nvPr>
        </p:nvGraphicFramePr>
        <p:xfrm>
          <a:off x="2041451" y="1369930"/>
          <a:ext cx="4572000" cy="1112520"/>
        </p:xfrm>
        <a:graphic>
          <a:graphicData uri="http://schemas.openxmlformats.org/drawingml/2006/table">
            <a:tbl>
              <a:tblPr firstRow="1" bandRow="1">
                <a:tableStyleId>{0505E3EF-67EA-436B-97B2-0124C06EBD24}</a:tableStyleId>
              </a:tblPr>
              <a:tblGrid>
                <a:gridCol w="4572000">
                  <a:extLst>
                    <a:ext uri="{9D8B030D-6E8A-4147-A177-3AD203B41FA5}">
                      <a16:colId xmlns:a16="http://schemas.microsoft.com/office/drawing/2014/main" val="2522697542"/>
                    </a:ext>
                  </a:extLst>
                </a:gridCol>
              </a:tblGrid>
              <a:tr h="370840">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Birth Date and Location:</a:t>
                      </a:r>
                    </a:p>
                  </a:txBody>
                  <a:tcPr>
                    <a:solidFill>
                      <a:schemeClr val="bg1"/>
                    </a:solidFill>
                  </a:tcPr>
                </a:tc>
                <a:extLst>
                  <a:ext uri="{0D108BD9-81ED-4DB2-BD59-A6C34878D82A}">
                    <a16:rowId xmlns:a16="http://schemas.microsoft.com/office/drawing/2014/main" val="4251105812"/>
                  </a:ext>
                </a:extLst>
              </a:tr>
              <a:tr h="370840">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Death Date and Location:</a:t>
                      </a:r>
                    </a:p>
                  </a:txBody>
                  <a:tcPr>
                    <a:solidFill>
                      <a:schemeClr val="bg1"/>
                    </a:solidFill>
                  </a:tcPr>
                </a:tc>
                <a:extLst>
                  <a:ext uri="{0D108BD9-81ED-4DB2-BD59-A6C34878D82A}">
                    <a16:rowId xmlns:a16="http://schemas.microsoft.com/office/drawing/2014/main" val="447221726"/>
                  </a:ext>
                </a:extLst>
              </a:tr>
              <a:tr h="370840">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Cause of Death:</a:t>
                      </a:r>
                    </a:p>
                  </a:txBody>
                  <a:tcPr>
                    <a:solidFill>
                      <a:schemeClr val="bg1"/>
                    </a:solidFill>
                  </a:tcPr>
                </a:tc>
                <a:extLst>
                  <a:ext uri="{0D108BD9-81ED-4DB2-BD59-A6C34878D82A}">
                    <a16:rowId xmlns:a16="http://schemas.microsoft.com/office/drawing/2014/main" val="1045129038"/>
                  </a:ext>
                </a:extLst>
              </a:tr>
            </a:tbl>
          </a:graphicData>
        </a:graphic>
      </p:graphicFrame>
      <p:graphicFrame>
        <p:nvGraphicFramePr>
          <p:cNvPr id="13" name="Table 12">
            <a:extLst>
              <a:ext uri="{FF2B5EF4-FFF2-40B4-BE49-F238E27FC236}">
                <a16:creationId xmlns:a16="http://schemas.microsoft.com/office/drawing/2014/main" id="{90B457B9-47AB-B1BA-67E0-BD495021ADEA}"/>
              </a:ext>
            </a:extLst>
          </p:cNvPr>
          <p:cNvGraphicFramePr>
            <a:graphicFrameLocks noGrp="1"/>
          </p:cNvGraphicFramePr>
          <p:nvPr>
            <p:extLst>
              <p:ext uri="{D42A27DB-BD31-4B8C-83A1-F6EECF244321}">
                <p14:modId xmlns:p14="http://schemas.microsoft.com/office/powerpoint/2010/main" val="3727938330"/>
              </p:ext>
            </p:extLst>
          </p:nvPr>
        </p:nvGraphicFramePr>
        <p:xfrm>
          <a:off x="224467" y="2753418"/>
          <a:ext cx="6388984" cy="5766915"/>
        </p:xfrm>
        <a:graphic>
          <a:graphicData uri="http://schemas.openxmlformats.org/drawingml/2006/table">
            <a:tbl>
              <a:tblPr firstRow="1" bandRow="1">
                <a:tableStyleId>{0505E3EF-67EA-436B-97B2-0124C06EBD24}</a:tableStyleId>
              </a:tblPr>
              <a:tblGrid>
                <a:gridCol w="6388984">
                  <a:extLst>
                    <a:ext uri="{9D8B030D-6E8A-4147-A177-3AD203B41FA5}">
                      <a16:colId xmlns:a16="http://schemas.microsoft.com/office/drawing/2014/main" val="2522697542"/>
                    </a:ext>
                  </a:extLst>
                </a:gridCol>
              </a:tblGrid>
              <a:tr h="360612">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Father’s Name:</a:t>
                      </a:r>
                    </a:p>
                  </a:txBody>
                  <a:tcPr>
                    <a:solidFill>
                      <a:schemeClr val="bg1"/>
                    </a:solidFill>
                  </a:tcPr>
                </a:tc>
                <a:extLst>
                  <a:ext uri="{0D108BD9-81ED-4DB2-BD59-A6C34878D82A}">
                    <a16:rowId xmlns:a16="http://schemas.microsoft.com/office/drawing/2014/main" val="1045129038"/>
                  </a:ext>
                </a:extLst>
              </a:tr>
              <a:tr h="360612">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Mother’s Name:</a:t>
                      </a:r>
                    </a:p>
                  </a:txBody>
                  <a:tcPr>
                    <a:solidFill>
                      <a:schemeClr val="bg1"/>
                    </a:solidFill>
                  </a:tcPr>
                </a:tc>
                <a:extLst>
                  <a:ext uri="{0D108BD9-81ED-4DB2-BD59-A6C34878D82A}">
                    <a16:rowId xmlns:a16="http://schemas.microsoft.com/office/drawing/2014/main" val="831928694"/>
                  </a:ext>
                </a:extLst>
              </a:tr>
              <a:tr h="339075">
                <a:tc>
                  <a:txBody>
                    <a:bodyPr/>
                    <a:lstStyle/>
                    <a:p>
                      <a:r>
                        <a:rPr lang="en-US" sz="1200" b="0">
                          <a:latin typeface="Open Sans" panose="020B0606030504020204" pitchFamily="34" charset="0"/>
                          <a:ea typeface="Open Sans" panose="020B0606030504020204" pitchFamily="34" charset="0"/>
                          <a:cs typeface="Open Sans" panose="020B0606030504020204" pitchFamily="34" charset="0"/>
                        </a:rPr>
                        <a:t>Partner’s </a:t>
                      </a:r>
                      <a:r>
                        <a:rPr lang="en-US" sz="1200" b="0" dirty="0">
                          <a:latin typeface="Open Sans" panose="020B0606030504020204" pitchFamily="34" charset="0"/>
                          <a:ea typeface="Open Sans" panose="020B0606030504020204" pitchFamily="34" charset="0"/>
                          <a:cs typeface="Open Sans" panose="020B0606030504020204" pitchFamily="34" charset="0"/>
                        </a:rPr>
                        <a:t>Name:</a:t>
                      </a:r>
                    </a:p>
                  </a:txBody>
                  <a:tcPr>
                    <a:solidFill>
                      <a:schemeClr val="bg1"/>
                    </a:solidFill>
                  </a:tcPr>
                </a:tc>
                <a:extLst>
                  <a:ext uri="{0D108BD9-81ED-4DB2-BD59-A6C34878D82A}">
                    <a16:rowId xmlns:a16="http://schemas.microsoft.com/office/drawing/2014/main" val="2981588726"/>
                  </a:ext>
                </a:extLst>
              </a:tr>
              <a:tr h="339075">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Children:</a:t>
                      </a:r>
                    </a:p>
                  </a:txBody>
                  <a:tcPr>
                    <a:solidFill>
                      <a:schemeClr val="bg1"/>
                    </a:solidFill>
                  </a:tcPr>
                </a:tc>
                <a:extLst>
                  <a:ext uri="{0D108BD9-81ED-4DB2-BD59-A6C34878D82A}">
                    <a16:rowId xmlns:a16="http://schemas.microsoft.com/office/drawing/2014/main" val="17826534"/>
                  </a:ext>
                </a:extLst>
              </a:tr>
              <a:tr h="1289312">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Jobs/Positions:</a:t>
                      </a:r>
                    </a:p>
                  </a:txBody>
                  <a:tcPr>
                    <a:solidFill>
                      <a:schemeClr val="bg1"/>
                    </a:solidFill>
                  </a:tcPr>
                </a:tc>
                <a:extLst>
                  <a:ext uri="{0D108BD9-81ED-4DB2-BD59-A6C34878D82A}">
                    <a16:rowId xmlns:a16="http://schemas.microsoft.com/office/drawing/2014/main" val="331496436"/>
                  </a:ext>
                </a:extLst>
              </a:tr>
              <a:tr h="889181">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Noteworthy Accomplishments:</a:t>
                      </a: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solidFill>
                  </a:tcPr>
                </a:tc>
                <a:extLst>
                  <a:ext uri="{0D108BD9-81ED-4DB2-BD59-A6C34878D82A}">
                    <a16:rowId xmlns:a16="http://schemas.microsoft.com/office/drawing/2014/main" val="4000827514"/>
                  </a:ext>
                </a:extLst>
              </a:tr>
              <a:tr h="1889509">
                <a:tc>
                  <a:txBody>
                    <a:bodyPr/>
                    <a:lstStyle/>
                    <a:p>
                      <a:r>
                        <a:rPr lang="en-US" sz="1200" b="0" dirty="0">
                          <a:latin typeface="Open Sans" panose="020B0606030504020204" pitchFamily="34" charset="0"/>
                          <a:ea typeface="Open Sans" panose="020B0606030504020204" pitchFamily="34" charset="0"/>
                          <a:cs typeface="Open Sans" panose="020B0606030504020204" pitchFamily="34" charset="0"/>
                        </a:rPr>
                        <a:t>Famous Quote: (</a:t>
                      </a:r>
                      <a:r>
                        <a:rPr lang="en-US" sz="1200" b="0" i="1" dirty="0">
                          <a:latin typeface="Open Sans" panose="020B0606030504020204" pitchFamily="34" charset="0"/>
                          <a:ea typeface="Open Sans" panose="020B0606030504020204" pitchFamily="34" charset="0"/>
                          <a:cs typeface="Open Sans" panose="020B0606030504020204" pitchFamily="34" charset="0"/>
                        </a:rPr>
                        <a:t>Use the Pigpen Cipher to decode)</a:t>
                      </a:r>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0" dirty="0">
                        <a:latin typeface="Open Sans" panose="020B0606030504020204" pitchFamily="34" charset="0"/>
                        <a:ea typeface="Open Sans" panose="020B0606030504020204" pitchFamily="34" charset="0"/>
                        <a:cs typeface="Open Sans" panose="020B0606030504020204" pitchFamily="34" charset="0"/>
                      </a:endParaRPr>
                    </a:p>
                    <a:p>
                      <a:endParaRPr lang="en-US" sz="1200" b="1" dirty="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solidFill>
                  </a:tcPr>
                </a:tc>
                <a:extLst>
                  <a:ext uri="{0D108BD9-81ED-4DB2-BD59-A6C34878D82A}">
                    <a16:rowId xmlns:a16="http://schemas.microsoft.com/office/drawing/2014/main" val="2312197656"/>
                  </a:ext>
                </a:extLst>
              </a:tr>
            </a:tbl>
          </a:graphicData>
        </a:graphic>
      </p:graphicFrame>
      <p:sp>
        <p:nvSpPr>
          <p:cNvPr id="2" name="Rectangle 1">
            <a:extLst>
              <a:ext uri="{FF2B5EF4-FFF2-40B4-BE49-F238E27FC236}">
                <a16:creationId xmlns:a16="http://schemas.microsoft.com/office/drawing/2014/main" id="{39FF9AB2-B671-EC6B-511D-026A0A0F5CE6}"/>
              </a:ext>
            </a:extLst>
          </p:cNvPr>
          <p:cNvSpPr/>
          <p:nvPr/>
        </p:nvSpPr>
        <p:spPr>
          <a:xfrm>
            <a:off x="224467" y="142080"/>
            <a:ext cx="1671241" cy="2340370"/>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rgbClr val="DC4405"/>
                </a:solidFill>
                <a:latin typeface="Open Sans" panose="020B0606030504020204" pitchFamily="34" charset="0"/>
                <a:ea typeface="Open Sans" panose="020B0606030504020204" pitchFamily="34" charset="0"/>
                <a:cs typeface="Open Sans" panose="020B0606030504020204" pitchFamily="34" charset="0"/>
              </a:rPr>
              <a:t>Insert image here</a:t>
            </a:r>
          </a:p>
        </p:txBody>
      </p:sp>
      <p:sp>
        <p:nvSpPr>
          <p:cNvPr id="5" name="Rectangle 4">
            <a:extLst>
              <a:ext uri="{FF2B5EF4-FFF2-40B4-BE49-F238E27FC236}">
                <a16:creationId xmlns:a16="http://schemas.microsoft.com/office/drawing/2014/main" id="{3F406265-2B24-6973-EE62-33466DBA138C}"/>
              </a:ext>
            </a:extLst>
          </p:cNvPr>
          <p:cNvSpPr/>
          <p:nvPr/>
        </p:nvSpPr>
        <p:spPr>
          <a:xfrm>
            <a:off x="2021369" y="153481"/>
            <a:ext cx="4592082" cy="72786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Use the </a:t>
            </a:r>
            <a:r>
              <a:rPr lang="en-US" sz="1400"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______________ </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biography information on _______________________ to complete this profile page.</a:t>
            </a:r>
          </a:p>
        </p:txBody>
      </p:sp>
    </p:spTree>
    <p:extLst>
      <p:ext uri="{BB962C8B-B14F-4D97-AF65-F5344CB8AC3E}">
        <p14:creationId xmlns:p14="http://schemas.microsoft.com/office/powerpoint/2010/main" val="3728310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D32E90E-FE01-0E92-75A3-9C9E184F9559}"/>
              </a:ext>
            </a:extLst>
          </p:cNvPr>
          <p:cNvSpPr/>
          <p:nvPr/>
        </p:nvSpPr>
        <p:spPr>
          <a:xfrm>
            <a:off x="0" y="8608741"/>
            <a:ext cx="6858000" cy="5352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0F2CA23-FE4A-92C3-B292-7586D5B54D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11" name="Picture 10" descr="Logo&#10;&#10;Description automatically generated">
            <a:extLst>
              <a:ext uri="{FF2B5EF4-FFF2-40B4-BE49-F238E27FC236}">
                <a16:creationId xmlns:a16="http://schemas.microsoft.com/office/drawing/2014/main" id="{10BAF394-8DC4-2456-8FEB-634EDEB5D9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aphicFrame>
        <p:nvGraphicFramePr>
          <p:cNvPr id="2" name="Table 2">
            <a:extLst>
              <a:ext uri="{FF2B5EF4-FFF2-40B4-BE49-F238E27FC236}">
                <a16:creationId xmlns:a16="http://schemas.microsoft.com/office/drawing/2014/main" id="{DAA96896-DE74-B0AE-3CF5-056C943EA77D}"/>
              </a:ext>
            </a:extLst>
          </p:cNvPr>
          <p:cNvGraphicFramePr>
            <a:graphicFrameLocks noGrp="1"/>
          </p:cNvGraphicFramePr>
          <p:nvPr>
            <p:extLst>
              <p:ext uri="{D42A27DB-BD31-4B8C-83A1-F6EECF244321}">
                <p14:modId xmlns:p14="http://schemas.microsoft.com/office/powerpoint/2010/main" val="592050327"/>
              </p:ext>
            </p:extLst>
          </p:nvPr>
        </p:nvGraphicFramePr>
        <p:xfrm>
          <a:off x="318978" y="535392"/>
          <a:ext cx="6314555" cy="3308758"/>
        </p:xfrm>
        <a:graphic>
          <a:graphicData uri="http://schemas.openxmlformats.org/drawingml/2006/table">
            <a:tbl>
              <a:tblPr firstRow="1" bandRow="1">
                <a:tableStyleId>{5C22544A-7EE6-4342-B048-85BDC9FD1C3A}</a:tableStyleId>
              </a:tblPr>
              <a:tblGrid>
                <a:gridCol w="6314555">
                  <a:extLst>
                    <a:ext uri="{9D8B030D-6E8A-4147-A177-3AD203B41FA5}">
                      <a16:colId xmlns:a16="http://schemas.microsoft.com/office/drawing/2014/main" val="154693600"/>
                    </a:ext>
                  </a:extLst>
                </a:gridCol>
              </a:tblGrid>
              <a:tr h="3308758">
                <a:tc>
                  <a:txBody>
                    <a:bodyPr/>
                    <a:lstStyle/>
                    <a:p>
                      <a:endParaRPr lang="en-US" dirty="0"/>
                    </a:p>
                    <a:p>
                      <a:endParaRPr lang="en-US" dirty="0"/>
                    </a:p>
                  </a:txBody>
                  <a:tcPr>
                    <a:solidFill>
                      <a:schemeClr val="bg1"/>
                    </a:solidFill>
                  </a:tcPr>
                </a:tc>
                <a:extLst>
                  <a:ext uri="{0D108BD9-81ED-4DB2-BD59-A6C34878D82A}">
                    <a16:rowId xmlns:a16="http://schemas.microsoft.com/office/drawing/2014/main" val="1807223152"/>
                  </a:ext>
                </a:extLst>
              </a:tr>
            </a:tbl>
          </a:graphicData>
        </a:graphic>
      </p:graphicFrame>
      <p:pic>
        <p:nvPicPr>
          <p:cNvPr id="3" name="Picture 2">
            <a:extLst>
              <a:ext uri="{FF2B5EF4-FFF2-40B4-BE49-F238E27FC236}">
                <a16:creationId xmlns:a16="http://schemas.microsoft.com/office/drawing/2014/main" id="{67C8F515-681A-5269-F18C-A1F92D2FC60C}"/>
              </a:ext>
            </a:extLst>
          </p:cNvPr>
          <p:cNvPicPr>
            <a:picLocks noChangeAspect="1"/>
          </p:cNvPicPr>
          <p:nvPr/>
        </p:nvPicPr>
        <p:blipFill>
          <a:blip r:embed="rId5"/>
          <a:stretch>
            <a:fillRect/>
          </a:stretch>
        </p:blipFill>
        <p:spPr>
          <a:xfrm>
            <a:off x="1895708" y="611373"/>
            <a:ext cx="3161737" cy="3161737"/>
          </a:xfrm>
          <a:prstGeom prst="rect">
            <a:avLst/>
          </a:prstGeom>
        </p:spPr>
      </p:pic>
      <p:sp>
        <p:nvSpPr>
          <p:cNvPr id="4" name="Rectangle 3">
            <a:extLst>
              <a:ext uri="{FF2B5EF4-FFF2-40B4-BE49-F238E27FC236}">
                <a16:creationId xmlns:a16="http://schemas.microsoft.com/office/drawing/2014/main" id="{C205A512-22B4-900B-F30A-EA2C952AC5AE}"/>
              </a:ext>
            </a:extLst>
          </p:cNvPr>
          <p:cNvSpPr/>
          <p:nvPr/>
        </p:nvSpPr>
        <p:spPr>
          <a:xfrm>
            <a:off x="0" y="3915190"/>
            <a:ext cx="6858000" cy="5352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17255A0-5C47-1B1F-40B8-4DBC910198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151049"/>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E4A05AD9-B28F-EDB1-1F21-6F355624BB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085104"/>
            <a:ext cx="992459" cy="289209"/>
          </a:xfrm>
          <a:prstGeom prst="rect">
            <a:avLst/>
          </a:prstGeom>
        </p:spPr>
      </p:pic>
      <p:sp>
        <p:nvSpPr>
          <p:cNvPr id="7" name="Rectangle 6">
            <a:extLst>
              <a:ext uri="{FF2B5EF4-FFF2-40B4-BE49-F238E27FC236}">
                <a16:creationId xmlns:a16="http://schemas.microsoft.com/office/drawing/2014/main" id="{DE354A0E-09C3-B06E-EF36-C5857DCF2BAC}"/>
              </a:ext>
            </a:extLst>
          </p:cNvPr>
          <p:cNvSpPr/>
          <p:nvPr/>
        </p:nvSpPr>
        <p:spPr>
          <a:xfrm>
            <a:off x="-1" y="-133"/>
            <a:ext cx="6857999" cy="459390"/>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PIGPEN CIPHER – Student Use</a:t>
            </a:r>
          </a:p>
        </p:txBody>
      </p:sp>
      <p:graphicFrame>
        <p:nvGraphicFramePr>
          <p:cNvPr id="14" name="Table 2">
            <a:extLst>
              <a:ext uri="{FF2B5EF4-FFF2-40B4-BE49-F238E27FC236}">
                <a16:creationId xmlns:a16="http://schemas.microsoft.com/office/drawing/2014/main" id="{B4B9A3B1-1858-7AF5-ABF1-86B79649868C}"/>
              </a:ext>
            </a:extLst>
          </p:cNvPr>
          <p:cNvGraphicFramePr>
            <a:graphicFrameLocks noGrp="1"/>
          </p:cNvGraphicFramePr>
          <p:nvPr>
            <p:extLst>
              <p:ext uri="{D42A27DB-BD31-4B8C-83A1-F6EECF244321}">
                <p14:modId xmlns:p14="http://schemas.microsoft.com/office/powerpoint/2010/main" val="2228891290"/>
              </p:ext>
            </p:extLst>
          </p:nvPr>
        </p:nvGraphicFramePr>
        <p:xfrm>
          <a:off x="318978" y="5229077"/>
          <a:ext cx="6314555" cy="3308758"/>
        </p:xfrm>
        <a:graphic>
          <a:graphicData uri="http://schemas.openxmlformats.org/drawingml/2006/table">
            <a:tbl>
              <a:tblPr firstRow="1" bandRow="1">
                <a:tableStyleId>{5C22544A-7EE6-4342-B048-85BDC9FD1C3A}</a:tableStyleId>
              </a:tblPr>
              <a:tblGrid>
                <a:gridCol w="6314555">
                  <a:extLst>
                    <a:ext uri="{9D8B030D-6E8A-4147-A177-3AD203B41FA5}">
                      <a16:colId xmlns:a16="http://schemas.microsoft.com/office/drawing/2014/main" val="154693600"/>
                    </a:ext>
                  </a:extLst>
                </a:gridCol>
              </a:tblGrid>
              <a:tr h="3308758">
                <a:tc>
                  <a:txBody>
                    <a:bodyPr/>
                    <a:lstStyle/>
                    <a:p>
                      <a:endParaRPr lang="en-US" dirty="0"/>
                    </a:p>
                    <a:p>
                      <a:endParaRPr lang="en-US" dirty="0"/>
                    </a:p>
                  </a:txBody>
                  <a:tcPr>
                    <a:solidFill>
                      <a:schemeClr val="bg1"/>
                    </a:solidFill>
                  </a:tcPr>
                </a:tc>
                <a:extLst>
                  <a:ext uri="{0D108BD9-81ED-4DB2-BD59-A6C34878D82A}">
                    <a16:rowId xmlns:a16="http://schemas.microsoft.com/office/drawing/2014/main" val="1807223152"/>
                  </a:ext>
                </a:extLst>
              </a:tr>
            </a:tbl>
          </a:graphicData>
        </a:graphic>
      </p:graphicFrame>
      <p:pic>
        <p:nvPicPr>
          <p:cNvPr id="15" name="Picture 14">
            <a:extLst>
              <a:ext uri="{FF2B5EF4-FFF2-40B4-BE49-F238E27FC236}">
                <a16:creationId xmlns:a16="http://schemas.microsoft.com/office/drawing/2014/main" id="{4B3E7D23-0B32-6B9B-003B-91DBFF5B5F58}"/>
              </a:ext>
            </a:extLst>
          </p:cNvPr>
          <p:cNvPicPr>
            <a:picLocks noChangeAspect="1"/>
          </p:cNvPicPr>
          <p:nvPr/>
        </p:nvPicPr>
        <p:blipFill>
          <a:blip r:embed="rId5"/>
          <a:stretch>
            <a:fillRect/>
          </a:stretch>
        </p:blipFill>
        <p:spPr>
          <a:xfrm>
            <a:off x="1895708" y="5305058"/>
            <a:ext cx="3161737" cy="3161737"/>
          </a:xfrm>
          <a:prstGeom prst="rect">
            <a:avLst/>
          </a:prstGeom>
        </p:spPr>
      </p:pic>
      <p:sp>
        <p:nvSpPr>
          <p:cNvPr id="16" name="Rectangle 15">
            <a:extLst>
              <a:ext uri="{FF2B5EF4-FFF2-40B4-BE49-F238E27FC236}">
                <a16:creationId xmlns:a16="http://schemas.microsoft.com/office/drawing/2014/main" id="{62A0EE3C-4250-2ECE-A6B0-64F56DE805A6}"/>
              </a:ext>
            </a:extLst>
          </p:cNvPr>
          <p:cNvSpPr/>
          <p:nvPr/>
        </p:nvSpPr>
        <p:spPr>
          <a:xfrm>
            <a:off x="-1" y="4693552"/>
            <a:ext cx="6857999" cy="459390"/>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PIGPEN CIPHER – Student Use</a:t>
            </a:r>
          </a:p>
        </p:txBody>
      </p:sp>
      <p:sp>
        <p:nvSpPr>
          <p:cNvPr id="17" name="TextBox 16">
            <a:extLst>
              <a:ext uri="{FF2B5EF4-FFF2-40B4-BE49-F238E27FC236}">
                <a16:creationId xmlns:a16="http://schemas.microsoft.com/office/drawing/2014/main" id="{1C1CBAD9-37CB-8710-B088-2FCCEAB84738}"/>
              </a:ext>
            </a:extLst>
          </p:cNvPr>
          <p:cNvSpPr txBox="1"/>
          <p:nvPr/>
        </p:nvSpPr>
        <p:spPr>
          <a:xfrm>
            <a:off x="0" y="4379841"/>
            <a:ext cx="6858000" cy="369332"/>
          </a:xfrm>
          <a:prstGeom prst="rect">
            <a:avLst/>
          </a:prstGeom>
          <a:noFill/>
        </p:spPr>
        <p:txBody>
          <a:bodyPr wrap="square" rtlCol="0">
            <a:spAutoFit/>
          </a:bodyPr>
          <a:lstStyle/>
          <a:p>
            <a:r>
              <a:rPr lang="en-US" dirty="0"/>
              <a:t>- - - - - - - - - - - - - - - - - - - - - - - - - - - - - - - - - - - - - - - - - - - - - - - - - - - - - - - </a:t>
            </a:r>
          </a:p>
        </p:txBody>
      </p:sp>
    </p:spTree>
    <p:extLst>
      <p:ext uri="{BB962C8B-B14F-4D97-AF65-F5344CB8AC3E}">
        <p14:creationId xmlns:p14="http://schemas.microsoft.com/office/powerpoint/2010/main" val="14359993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FEEA5A-A9F0-09E0-31A7-8318A512F16F}"/>
              </a:ext>
            </a:extLst>
          </p:cNvPr>
          <p:cNvSpPr/>
          <p:nvPr/>
        </p:nvSpPr>
        <p:spPr>
          <a:xfrm>
            <a:off x="0" y="0"/>
            <a:ext cx="1596788" cy="780585"/>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p>
        </p:txBody>
      </p:sp>
      <p:sp>
        <p:nvSpPr>
          <p:cNvPr id="4" name="Rectangle 3">
            <a:extLst>
              <a:ext uri="{FF2B5EF4-FFF2-40B4-BE49-F238E27FC236}">
                <a16:creationId xmlns:a16="http://schemas.microsoft.com/office/drawing/2014/main" id="{5079A97A-0E2C-97EE-D81C-FEE8DA078652}"/>
              </a:ext>
            </a:extLst>
          </p:cNvPr>
          <p:cNvSpPr/>
          <p:nvPr/>
        </p:nvSpPr>
        <p:spPr>
          <a:xfrm>
            <a:off x="1596788" y="0"/>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3" name="Rectangle 2">
            <a:extLst>
              <a:ext uri="{FF2B5EF4-FFF2-40B4-BE49-F238E27FC236}">
                <a16:creationId xmlns:a16="http://schemas.microsoft.com/office/drawing/2014/main" id="{71D09426-AE6B-5A62-775D-82489C7A98F7}"/>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1ECBCB7-914D-1807-512C-3EDD9B26D9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5C04BD6B-BED5-C1CD-6104-81AC5A2629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7" name="Rectangle 6">
            <a:extLst>
              <a:ext uri="{FF2B5EF4-FFF2-40B4-BE49-F238E27FC236}">
                <a16:creationId xmlns:a16="http://schemas.microsoft.com/office/drawing/2014/main" id="{50EFD27C-5116-827F-67B6-19E9E60E90F3}"/>
              </a:ext>
            </a:extLst>
          </p:cNvPr>
          <p:cNvSpPr/>
          <p:nvPr/>
        </p:nvSpPr>
        <p:spPr>
          <a:xfrm>
            <a:off x="109182" y="945655"/>
            <a:ext cx="6639636" cy="18420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8E068716-AD0C-3C45-D33B-EF474B735810}"/>
              </a:ext>
            </a:extLst>
          </p:cNvPr>
          <p:cNvSpPr/>
          <p:nvPr/>
        </p:nvSpPr>
        <p:spPr>
          <a:xfrm>
            <a:off x="0" y="4749173"/>
            <a:ext cx="1596788" cy="780585"/>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p>
        </p:txBody>
      </p:sp>
      <p:sp>
        <p:nvSpPr>
          <p:cNvPr id="10" name="Rectangle 9">
            <a:extLst>
              <a:ext uri="{FF2B5EF4-FFF2-40B4-BE49-F238E27FC236}">
                <a16:creationId xmlns:a16="http://schemas.microsoft.com/office/drawing/2014/main" id="{0DAEC68F-FCF5-2B47-A927-82125EA36426}"/>
              </a:ext>
            </a:extLst>
          </p:cNvPr>
          <p:cNvSpPr/>
          <p:nvPr/>
        </p:nvSpPr>
        <p:spPr>
          <a:xfrm>
            <a:off x="1596788" y="4749173"/>
            <a:ext cx="526121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latin typeface="Arial Black" panose="020B0A04020102020204" pitchFamily="34" charset="0"/>
            </a:endParaRPr>
          </a:p>
        </p:txBody>
      </p:sp>
      <p:sp>
        <p:nvSpPr>
          <p:cNvPr id="12" name="TextBox 11">
            <a:extLst>
              <a:ext uri="{FF2B5EF4-FFF2-40B4-BE49-F238E27FC236}">
                <a16:creationId xmlns:a16="http://schemas.microsoft.com/office/drawing/2014/main" id="{E9F028E3-32DC-47C3-592C-724EE77446EE}"/>
              </a:ext>
            </a:extLst>
          </p:cNvPr>
          <p:cNvSpPr txBox="1"/>
          <p:nvPr/>
        </p:nvSpPr>
        <p:spPr>
          <a:xfrm>
            <a:off x="0" y="4379841"/>
            <a:ext cx="6858000" cy="369332"/>
          </a:xfrm>
          <a:prstGeom prst="rect">
            <a:avLst/>
          </a:prstGeom>
          <a:noFill/>
        </p:spPr>
        <p:txBody>
          <a:bodyPr wrap="square" rtlCol="0">
            <a:spAutoFit/>
          </a:bodyPr>
          <a:lstStyle/>
          <a:p>
            <a:r>
              <a:rPr lang="en-US" dirty="0"/>
              <a:t>- - - - - - - - - - - - - - - - - - - - - - - - - - - - - - - - - - - - - - - - - - - - - - - - - - - - - - - </a:t>
            </a:r>
          </a:p>
        </p:txBody>
      </p:sp>
      <p:sp>
        <p:nvSpPr>
          <p:cNvPr id="8" name="Rectangle 7">
            <a:extLst>
              <a:ext uri="{FF2B5EF4-FFF2-40B4-BE49-F238E27FC236}">
                <a16:creationId xmlns:a16="http://schemas.microsoft.com/office/drawing/2014/main" id="{CB2DA900-ABEC-5E7F-7D73-AB376BC238F7}"/>
              </a:ext>
            </a:extLst>
          </p:cNvPr>
          <p:cNvSpPr/>
          <p:nvPr/>
        </p:nvSpPr>
        <p:spPr>
          <a:xfrm>
            <a:off x="109182" y="2929793"/>
            <a:ext cx="6639636" cy="754152"/>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4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resource. Use the information to match the correct answers to reveal your final code. Get approval of correct code to finally escape!</a:t>
            </a:r>
          </a:p>
        </p:txBody>
      </p:sp>
      <p:sp>
        <p:nvSpPr>
          <p:cNvPr id="16" name="Rectangle 15">
            <a:extLst>
              <a:ext uri="{FF2B5EF4-FFF2-40B4-BE49-F238E27FC236}">
                <a16:creationId xmlns:a16="http://schemas.microsoft.com/office/drawing/2014/main" id="{CBF6393E-3987-F54B-11A1-422AE78E87A0}"/>
              </a:ext>
            </a:extLst>
          </p:cNvPr>
          <p:cNvSpPr/>
          <p:nvPr/>
        </p:nvSpPr>
        <p:spPr>
          <a:xfrm>
            <a:off x="0" y="3879577"/>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C754FB1F-71FE-3772-1639-12B9186C95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4115436"/>
            <a:ext cx="1671241" cy="157320"/>
          </a:xfrm>
          <a:prstGeom prst="rect">
            <a:avLst/>
          </a:prstGeom>
        </p:spPr>
      </p:pic>
      <p:pic>
        <p:nvPicPr>
          <p:cNvPr id="18" name="Picture 17" descr="Logo&#10;&#10;Description automatically generated">
            <a:extLst>
              <a:ext uri="{FF2B5EF4-FFF2-40B4-BE49-F238E27FC236}">
                <a16:creationId xmlns:a16="http://schemas.microsoft.com/office/drawing/2014/main" id="{99BC29B4-0201-4182-A50B-7ECFDB722D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4049491"/>
            <a:ext cx="992459" cy="289209"/>
          </a:xfrm>
          <a:prstGeom prst="rect">
            <a:avLst/>
          </a:prstGeom>
        </p:spPr>
      </p:pic>
      <p:sp>
        <p:nvSpPr>
          <p:cNvPr id="20" name="Rectangle 19">
            <a:extLst>
              <a:ext uri="{FF2B5EF4-FFF2-40B4-BE49-F238E27FC236}">
                <a16:creationId xmlns:a16="http://schemas.microsoft.com/office/drawing/2014/main" id="{72A6EE25-33C1-743D-0985-FDAE4FA257BA}"/>
              </a:ext>
            </a:extLst>
          </p:cNvPr>
          <p:cNvSpPr/>
          <p:nvPr/>
        </p:nvSpPr>
        <p:spPr>
          <a:xfrm>
            <a:off x="109182" y="5699672"/>
            <a:ext cx="6639636" cy="18420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4748390C-C970-5793-D21A-72F19E2405D2}"/>
              </a:ext>
            </a:extLst>
          </p:cNvPr>
          <p:cNvSpPr/>
          <p:nvPr/>
        </p:nvSpPr>
        <p:spPr>
          <a:xfrm>
            <a:off x="109182" y="7683810"/>
            <a:ext cx="6639636" cy="754152"/>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Directions</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Read the assigned </a:t>
            </a:r>
            <a:r>
              <a:rPr lang="en-US" sz="14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Use the information to match the correct answers to reveal your final code. Get approval of correct code to finally escape!</a:t>
            </a:r>
          </a:p>
        </p:txBody>
      </p:sp>
      <p:sp>
        <p:nvSpPr>
          <p:cNvPr id="11" name="TextBox 10">
            <a:extLst>
              <a:ext uri="{FF2B5EF4-FFF2-40B4-BE49-F238E27FC236}">
                <a16:creationId xmlns:a16="http://schemas.microsoft.com/office/drawing/2014/main" id="{E8B4D033-CD0A-1832-BA83-804A872FB4C5}"/>
              </a:ext>
            </a:extLst>
          </p:cNvPr>
          <p:cNvSpPr txBox="1"/>
          <p:nvPr/>
        </p:nvSpPr>
        <p:spPr>
          <a:xfrm>
            <a:off x="1678328" y="165070"/>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3" name="TextBox 12">
            <a:extLst>
              <a:ext uri="{FF2B5EF4-FFF2-40B4-BE49-F238E27FC236}">
                <a16:creationId xmlns:a16="http://schemas.microsoft.com/office/drawing/2014/main" id="{30D3621B-7F70-D917-F17A-D06051DAD632}"/>
              </a:ext>
            </a:extLst>
          </p:cNvPr>
          <p:cNvSpPr txBox="1"/>
          <p:nvPr/>
        </p:nvSpPr>
        <p:spPr>
          <a:xfrm>
            <a:off x="1678327" y="4947461"/>
            <a:ext cx="5070489" cy="369332"/>
          </a:xfrm>
          <a:prstGeom prst="rect">
            <a:avLst/>
          </a:prstGeom>
          <a:noFill/>
        </p:spPr>
        <p:txBody>
          <a:bodyPr wrap="square" rtlCol="0">
            <a:spAutoFit/>
          </a:bodyPr>
          <a:lstStyle/>
          <a:p>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task title here</a:t>
            </a:r>
          </a:p>
        </p:txBody>
      </p:sp>
      <p:sp>
        <p:nvSpPr>
          <p:cNvPr id="14" name="TextBox 13">
            <a:extLst>
              <a:ext uri="{FF2B5EF4-FFF2-40B4-BE49-F238E27FC236}">
                <a16:creationId xmlns:a16="http://schemas.microsoft.com/office/drawing/2014/main" id="{7449DD7B-DE9D-6244-ECD1-ACAAA22D9A6C}"/>
              </a:ext>
            </a:extLst>
          </p:cNvPr>
          <p:cNvSpPr txBox="1"/>
          <p:nvPr/>
        </p:nvSpPr>
        <p:spPr>
          <a:xfrm>
            <a:off x="224467" y="1012036"/>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
        <p:nvSpPr>
          <p:cNvPr id="15" name="TextBox 14">
            <a:extLst>
              <a:ext uri="{FF2B5EF4-FFF2-40B4-BE49-F238E27FC236}">
                <a16:creationId xmlns:a16="http://schemas.microsoft.com/office/drawing/2014/main" id="{5830DF7A-6AEC-94FF-DAAA-5A87B4C19B2C}"/>
              </a:ext>
            </a:extLst>
          </p:cNvPr>
          <p:cNvSpPr txBox="1"/>
          <p:nvPr/>
        </p:nvSpPr>
        <p:spPr>
          <a:xfrm>
            <a:off x="224467" y="5739692"/>
            <a:ext cx="6409066" cy="276999"/>
          </a:xfrm>
          <a:prstGeom prst="rect">
            <a:avLst/>
          </a:prstGeom>
          <a:noFill/>
        </p:spPr>
        <p:txBody>
          <a:bodyPr wrap="square" rtlCol="0">
            <a:spAutoFit/>
          </a:bodyPr>
          <a:lstStyle/>
          <a:p>
            <a:r>
              <a:rPr lang="en-US" sz="1200"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any task information here</a:t>
            </a:r>
          </a:p>
        </p:txBody>
      </p:sp>
    </p:spTree>
    <p:extLst>
      <p:ext uri="{BB962C8B-B14F-4D97-AF65-F5344CB8AC3E}">
        <p14:creationId xmlns:p14="http://schemas.microsoft.com/office/powerpoint/2010/main" val="19478782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D09426-AE6B-5A62-775D-82489C7A98F7}"/>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1ECBCB7-914D-1807-512C-3EDD9B26D9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6" name="Picture 5" descr="Logo&#10;&#10;Description automatically generated">
            <a:extLst>
              <a:ext uri="{FF2B5EF4-FFF2-40B4-BE49-F238E27FC236}">
                <a16:creationId xmlns:a16="http://schemas.microsoft.com/office/drawing/2014/main" id="{5C04BD6B-BED5-C1CD-6104-81AC5A2629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2" name="Rectangle 1">
            <a:extLst>
              <a:ext uri="{FF2B5EF4-FFF2-40B4-BE49-F238E27FC236}">
                <a16:creationId xmlns:a16="http://schemas.microsoft.com/office/drawing/2014/main" id="{47A42FBD-95C1-ADD6-DFE5-43E445A1BABD}"/>
              </a:ext>
            </a:extLst>
          </p:cNvPr>
          <p:cNvSpPr/>
          <p:nvPr/>
        </p:nvSpPr>
        <p:spPr>
          <a:xfrm>
            <a:off x="312234" y="211873"/>
            <a:ext cx="1962615"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550181B-5A3B-32E5-905C-E8C0BE97E996}"/>
              </a:ext>
            </a:extLst>
          </p:cNvPr>
          <p:cNvSpPr/>
          <p:nvPr/>
        </p:nvSpPr>
        <p:spPr>
          <a:xfrm>
            <a:off x="312233" y="1469927"/>
            <a:ext cx="1962615"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B4BAAC9F-F4AC-FC68-6F7D-EF2E431C47A2}"/>
              </a:ext>
            </a:extLst>
          </p:cNvPr>
          <p:cNvSpPr/>
          <p:nvPr/>
        </p:nvSpPr>
        <p:spPr>
          <a:xfrm>
            <a:off x="312233" y="2727981"/>
            <a:ext cx="1962615"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1" dirty="0">
              <a:solidFill>
                <a:srgbClr val="000000"/>
              </a:solidFill>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6BA7A06D-1CDB-C172-FF3E-B0AB4BA16425}"/>
              </a:ext>
            </a:extLst>
          </p:cNvPr>
          <p:cNvSpPr/>
          <p:nvPr/>
        </p:nvSpPr>
        <p:spPr>
          <a:xfrm>
            <a:off x="312233" y="3986035"/>
            <a:ext cx="1962615"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rPr>
              <a:t> </a:t>
            </a:r>
          </a:p>
        </p:txBody>
      </p:sp>
      <p:sp>
        <p:nvSpPr>
          <p:cNvPr id="9" name="Rectangle 8">
            <a:extLst>
              <a:ext uri="{FF2B5EF4-FFF2-40B4-BE49-F238E27FC236}">
                <a16:creationId xmlns:a16="http://schemas.microsoft.com/office/drawing/2014/main" id="{3EE7A88A-28DB-8E37-9981-6D834FDA491E}"/>
              </a:ext>
            </a:extLst>
          </p:cNvPr>
          <p:cNvSpPr/>
          <p:nvPr/>
        </p:nvSpPr>
        <p:spPr>
          <a:xfrm>
            <a:off x="312232" y="5244089"/>
            <a:ext cx="1962615"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169CA831-C68C-F6F9-5397-7E10FFE17803}"/>
              </a:ext>
            </a:extLst>
          </p:cNvPr>
          <p:cNvSpPr/>
          <p:nvPr/>
        </p:nvSpPr>
        <p:spPr>
          <a:xfrm>
            <a:off x="312232" y="6502143"/>
            <a:ext cx="1962615"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60F63C1C-C0EB-9405-D929-7BFD22E76B0C}"/>
              </a:ext>
            </a:extLst>
          </p:cNvPr>
          <p:cNvSpPr/>
          <p:nvPr/>
        </p:nvSpPr>
        <p:spPr>
          <a:xfrm>
            <a:off x="2620538" y="211872"/>
            <a:ext cx="3925228"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85CDBA77-F203-A769-B299-720C2F5499DB}"/>
              </a:ext>
            </a:extLst>
          </p:cNvPr>
          <p:cNvSpPr/>
          <p:nvPr/>
        </p:nvSpPr>
        <p:spPr>
          <a:xfrm>
            <a:off x="2620538" y="1448675"/>
            <a:ext cx="3925228"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E99EE3BC-7B99-B219-6A22-0F30B4E88035}"/>
              </a:ext>
            </a:extLst>
          </p:cNvPr>
          <p:cNvSpPr/>
          <p:nvPr/>
        </p:nvSpPr>
        <p:spPr>
          <a:xfrm>
            <a:off x="2620538" y="2727981"/>
            <a:ext cx="3925228"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0AD5633-8039-F5A5-3485-A1DE5F0BA57A}"/>
              </a:ext>
            </a:extLst>
          </p:cNvPr>
          <p:cNvSpPr/>
          <p:nvPr/>
        </p:nvSpPr>
        <p:spPr>
          <a:xfrm>
            <a:off x="2620538" y="3986035"/>
            <a:ext cx="3925228"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93928743-D22C-A56F-1738-853B6807913D}"/>
              </a:ext>
            </a:extLst>
          </p:cNvPr>
          <p:cNvSpPr/>
          <p:nvPr/>
        </p:nvSpPr>
        <p:spPr>
          <a:xfrm>
            <a:off x="2620538" y="5247202"/>
            <a:ext cx="3925228"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18E14232-1B58-7BC8-3A63-2F723FDED2AF}"/>
              </a:ext>
            </a:extLst>
          </p:cNvPr>
          <p:cNvSpPr/>
          <p:nvPr/>
        </p:nvSpPr>
        <p:spPr>
          <a:xfrm>
            <a:off x="2620538" y="6502143"/>
            <a:ext cx="3925228" cy="869795"/>
          </a:xfrm>
          <a:prstGeom prst="rect">
            <a:avLst/>
          </a:prstGeom>
          <a:solidFill>
            <a:schemeClr val="bg1"/>
          </a:solidFill>
          <a:ln w="19050">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1"/>
              </a:solidFill>
              <a:effectLst/>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C2378B9B-0F31-A831-525E-3C052AE74951}"/>
              </a:ext>
            </a:extLst>
          </p:cNvPr>
          <p:cNvSpPr/>
          <p:nvPr/>
        </p:nvSpPr>
        <p:spPr>
          <a:xfrm>
            <a:off x="392638" y="6549097"/>
            <a:ext cx="339059" cy="341900"/>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6</a:t>
            </a:r>
          </a:p>
        </p:txBody>
      </p:sp>
      <p:sp>
        <p:nvSpPr>
          <p:cNvPr id="19" name="Rectangle 18">
            <a:extLst>
              <a:ext uri="{FF2B5EF4-FFF2-40B4-BE49-F238E27FC236}">
                <a16:creationId xmlns:a16="http://schemas.microsoft.com/office/drawing/2014/main" id="{5CFB31D6-1886-AB61-118D-046CA77C2458}"/>
              </a:ext>
            </a:extLst>
          </p:cNvPr>
          <p:cNvSpPr/>
          <p:nvPr/>
        </p:nvSpPr>
        <p:spPr>
          <a:xfrm>
            <a:off x="392641" y="5299875"/>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5</a:t>
            </a:r>
          </a:p>
        </p:txBody>
      </p:sp>
      <p:sp>
        <p:nvSpPr>
          <p:cNvPr id="20" name="Rectangle 19">
            <a:extLst>
              <a:ext uri="{FF2B5EF4-FFF2-40B4-BE49-F238E27FC236}">
                <a16:creationId xmlns:a16="http://schemas.microsoft.com/office/drawing/2014/main" id="{1BDBDF09-EF52-53B0-034A-B5B7907C2868}"/>
              </a:ext>
            </a:extLst>
          </p:cNvPr>
          <p:cNvSpPr/>
          <p:nvPr/>
        </p:nvSpPr>
        <p:spPr>
          <a:xfrm>
            <a:off x="392640" y="4041851"/>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4</a:t>
            </a:r>
          </a:p>
        </p:txBody>
      </p:sp>
      <p:sp>
        <p:nvSpPr>
          <p:cNvPr id="21" name="Rectangle 20">
            <a:extLst>
              <a:ext uri="{FF2B5EF4-FFF2-40B4-BE49-F238E27FC236}">
                <a16:creationId xmlns:a16="http://schemas.microsoft.com/office/drawing/2014/main" id="{E1B3CDEB-364C-2A2D-6E12-B42928A2EC33}"/>
              </a:ext>
            </a:extLst>
          </p:cNvPr>
          <p:cNvSpPr/>
          <p:nvPr/>
        </p:nvSpPr>
        <p:spPr>
          <a:xfrm>
            <a:off x="392639" y="2778161"/>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3</a:t>
            </a:r>
          </a:p>
        </p:txBody>
      </p:sp>
      <p:sp>
        <p:nvSpPr>
          <p:cNvPr id="22" name="Rectangle 21">
            <a:extLst>
              <a:ext uri="{FF2B5EF4-FFF2-40B4-BE49-F238E27FC236}">
                <a16:creationId xmlns:a16="http://schemas.microsoft.com/office/drawing/2014/main" id="{4445327E-BE32-99BB-8771-69ACBBB157C2}"/>
              </a:ext>
            </a:extLst>
          </p:cNvPr>
          <p:cNvSpPr/>
          <p:nvPr/>
        </p:nvSpPr>
        <p:spPr>
          <a:xfrm>
            <a:off x="392638" y="1528858"/>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2</a:t>
            </a:r>
          </a:p>
        </p:txBody>
      </p:sp>
      <p:sp>
        <p:nvSpPr>
          <p:cNvPr id="23" name="Rectangle 22">
            <a:extLst>
              <a:ext uri="{FF2B5EF4-FFF2-40B4-BE49-F238E27FC236}">
                <a16:creationId xmlns:a16="http://schemas.microsoft.com/office/drawing/2014/main" id="{C8444334-9D56-78FD-1F8B-09EF0B3BCB9D}"/>
              </a:ext>
            </a:extLst>
          </p:cNvPr>
          <p:cNvSpPr/>
          <p:nvPr/>
        </p:nvSpPr>
        <p:spPr>
          <a:xfrm>
            <a:off x="401859" y="272642"/>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1</a:t>
            </a:r>
          </a:p>
        </p:txBody>
      </p:sp>
      <p:sp>
        <p:nvSpPr>
          <p:cNvPr id="24" name="Rectangle 23">
            <a:extLst>
              <a:ext uri="{FF2B5EF4-FFF2-40B4-BE49-F238E27FC236}">
                <a16:creationId xmlns:a16="http://schemas.microsoft.com/office/drawing/2014/main" id="{6EE62E97-08FA-BF3D-DEF0-240D241E8092}"/>
              </a:ext>
            </a:extLst>
          </p:cNvPr>
          <p:cNvSpPr/>
          <p:nvPr/>
        </p:nvSpPr>
        <p:spPr>
          <a:xfrm>
            <a:off x="2703044" y="1507814"/>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A</a:t>
            </a:r>
          </a:p>
        </p:txBody>
      </p:sp>
      <p:sp>
        <p:nvSpPr>
          <p:cNvPr id="25" name="Rectangle 24">
            <a:extLst>
              <a:ext uri="{FF2B5EF4-FFF2-40B4-BE49-F238E27FC236}">
                <a16:creationId xmlns:a16="http://schemas.microsoft.com/office/drawing/2014/main" id="{59CB4923-97C7-6B0D-3BE7-2B2425544131}"/>
              </a:ext>
            </a:extLst>
          </p:cNvPr>
          <p:cNvSpPr/>
          <p:nvPr/>
        </p:nvSpPr>
        <p:spPr>
          <a:xfrm>
            <a:off x="2712463" y="2811615"/>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B</a:t>
            </a:r>
          </a:p>
        </p:txBody>
      </p:sp>
      <p:sp>
        <p:nvSpPr>
          <p:cNvPr id="26" name="Rectangle 25">
            <a:extLst>
              <a:ext uri="{FF2B5EF4-FFF2-40B4-BE49-F238E27FC236}">
                <a16:creationId xmlns:a16="http://schemas.microsoft.com/office/drawing/2014/main" id="{54CD9BE4-3217-EAA8-13AC-241A71C1986A}"/>
              </a:ext>
            </a:extLst>
          </p:cNvPr>
          <p:cNvSpPr/>
          <p:nvPr/>
        </p:nvSpPr>
        <p:spPr>
          <a:xfrm>
            <a:off x="2667945" y="6542267"/>
            <a:ext cx="252318"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C</a:t>
            </a:r>
          </a:p>
        </p:txBody>
      </p:sp>
      <p:sp>
        <p:nvSpPr>
          <p:cNvPr id="27" name="Rectangle 26">
            <a:extLst>
              <a:ext uri="{FF2B5EF4-FFF2-40B4-BE49-F238E27FC236}">
                <a16:creationId xmlns:a16="http://schemas.microsoft.com/office/drawing/2014/main" id="{2E94ED98-751B-67FA-DAAE-8BA2421531E3}"/>
              </a:ext>
            </a:extLst>
          </p:cNvPr>
          <p:cNvSpPr/>
          <p:nvPr/>
        </p:nvSpPr>
        <p:spPr>
          <a:xfrm>
            <a:off x="2659382" y="5282657"/>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D</a:t>
            </a:r>
          </a:p>
        </p:txBody>
      </p:sp>
      <p:sp>
        <p:nvSpPr>
          <p:cNvPr id="28" name="Rectangle 27">
            <a:extLst>
              <a:ext uri="{FF2B5EF4-FFF2-40B4-BE49-F238E27FC236}">
                <a16:creationId xmlns:a16="http://schemas.microsoft.com/office/drawing/2014/main" id="{249945BA-8065-C6BE-BB5F-B89155894EBB}"/>
              </a:ext>
            </a:extLst>
          </p:cNvPr>
          <p:cNvSpPr/>
          <p:nvPr/>
        </p:nvSpPr>
        <p:spPr>
          <a:xfrm>
            <a:off x="2667945" y="4061008"/>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E</a:t>
            </a:r>
          </a:p>
        </p:txBody>
      </p:sp>
      <p:sp>
        <p:nvSpPr>
          <p:cNvPr id="29" name="Rectangle 28">
            <a:extLst>
              <a:ext uri="{FF2B5EF4-FFF2-40B4-BE49-F238E27FC236}">
                <a16:creationId xmlns:a16="http://schemas.microsoft.com/office/drawing/2014/main" id="{E0FF5AD9-9EBC-8027-E17F-8E926BE493F2}"/>
              </a:ext>
            </a:extLst>
          </p:cNvPr>
          <p:cNvSpPr/>
          <p:nvPr/>
        </p:nvSpPr>
        <p:spPr>
          <a:xfrm>
            <a:off x="2712464" y="286845"/>
            <a:ext cx="339059" cy="359924"/>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F</a:t>
            </a:r>
          </a:p>
        </p:txBody>
      </p:sp>
      <p:sp>
        <p:nvSpPr>
          <p:cNvPr id="11" name="TextBox 10">
            <a:extLst>
              <a:ext uri="{FF2B5EF4-FFF2-40B4-BE49-F238E27FC236}">
                <a16:creationId xmlns:a16="http://schemas.microsoft.com/office/drawing/2014/main" id="{340AD960-B43E-002A-1FB6-D19CFCB898D0}"/>
              </a:ext>
            </a:extLst>
          </p:cNvPr>
          <p:cNvSpPr txBox="1"/>
          <p:nvPr/>
        </p:nvSpPr>
        <p:spPr>
          <a:xfrm>
            <a:off x="3136739" y="268574"/>
            <a:ext cx="3319402"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question here</a:t>
            </a:r>
          </a:p>
        </p:txBody>
      </p:sp>
      <p:sp>
        <p:nvSpPr>
          <p:cNvPr id="30" name="TextBox 29">
            <a:extLst>
              <a:ext uri="{FF2B5EF4-FFF2-40B4-BE49-F238E27FC236}">
                <a16:creationId xmlns:a16="http://schemas.microsoft.com/office/drawing/2014/main" id="{B1B26CE0-33FC-E61C-1E19-6B414CD86B43}"/>
              </a:ext>
            </a:extLst>
          </p:cNvPr>
          <p:cNvSpPr txBox="1"/>
          <p:nvPr/>
        </p:nvSpPr>
        <p:spPr>
          <a:xfrm>
            <a:off x="731697" y="268574"/>
            <a:ext cx="1039230"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a:t>
            </a:r>
          </a:p>
        </p:txBody>
      </p:sp>
      <p:sp>
        <p:nvSpPr>
          <p:cNvPr id="32" name="TextBox 31">
            <a:extLst>
              <a:ext uri="{FF2B5EF4-FFF2-40B4-BE49-F238E27FC236}">
                <a16:creationId xmlns:a16="http://schemas.microsoft.com/office/drawing/2014/main" id="{F594AC76-2046-01E9-91B2-B3068A7BB189}"/>
              </a:ext>
            </a:extLst>
          </p:cNvPr>
          <p:cNvSpPr txBox="1"/>
          <p:nvPr/>
        </p:nvSpPr>
        <p:spPr>
          <a:xfrm>
            <a:off x="731697" y="1549277"/>
            <a:ext cx="1039230"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a:t>
            </a:r>
          </a:p>
        </p:txBody>
      </p:sp>
      <p:sp>
        <p:nvSpPr>
          <p:cNvPr id="33" name="TextBox 32">
            <a:extLst>
              <a:ext uri="{FF2B5EF4-FFF2-40B4-BE49-F238E27FC236}">
                <a16:creationId xmlns:a16="http://schemas.microsoft.com/office/drawing/2014/main" id="{1755E8BC-F00C-0D64-A580-B74C70D905A7}"/>
              </a:ext>
            </a:extLst>
          </p:cNvPr>
          <p:cNvSpPr txBox="1"/>
          <p:nvPr/>
        </p:nvSpPr>
        <p:spPr>
          <a:xfrm>
            <a:off x="808743" y="2802954"/>
            <a:ext cx="1039230"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a:t>
            </a:r>
          </a:p>
        </p:txBody>
      </p:sp>
      <p:sp>
        <p:nvSpPr>
          <p:cNvPr id="34" name="TextBox 33">
            <a:extLst>
              <a:ext uri="{FF2B5EF4-FFF2-40B4-BE49-F238E27FC236}">
                <a16:creationId xmlns:a16="http://schemas.microsoft.com/office/drawing/2014/main" id="{8CB29D19-59E1-FFF8-5C40-63B96ED66730}"/>
              </a:ext>
            </a:extLst>
          </p:cNvPr>
          <p:cNvSpPr txBox="1"/>
          <p:nvPr/>
        </p:nvSpPr>
        <p:spPr>
          <a:xfrm>
            <a:off x="808743" y="4057084"/>
            <a:ext cx="1039230"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a:t>
            </a:r>
          </a:p>
        </p:txBody>
      </p:sp>
      <p:sp>
        <p:nvSpPr>
          <p:cNvPr id="35" name="TextBox 34">
            <a:extLst>
              <a:ext uri="{FF2B5EF4-FFF2-40B4-BE49-F238E27FC236}">
                <a16:creationId xmlns:a16="http://schemas.microsoft.com/office/drawing/2014/main" id="{3B067E4E-07FD-0CA7-437C-F1B7A673CCD7}"/>
              </a:ext>
            </a:extLst>
          </p:cNvPr>
          <p:cNvSpPr txBox="1"/>
          <p:nvPr/>
        </p:nvSpPr>
        <p:spPr>
          <a:xfrm>
            <a:off x="808743" y="5335135"/>
            <a:ext cx="1039230"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a:t>
            </a:r>
          </a:p>
        </p:txBody>
      </p:sp>
      <p:sp>
        <p:nvSpPr>
          <p:cNvPr id="36" name="TextBox 35">
            <a:extLst>
              <a:ext uri="{FF2B5EF4-FFF2-40B4-BE49-F238E27FC236}">
                <a16:creationId xmlns:a16="http://schemas.microsoft.com/office/drawing/2014/main" id="{5F73E125-A7E8-587A-498E-37DB032921BE}"/>
              </a:ext>
            </a:extLst>
          </p:cNvPr>
          <p:cNvSpPr txBox="1"/>
          <p:nvPr/>
        </p:nvSpPr>
        <p:spPr>
          <a:xfrm>
            <a:off x="773924" y="6566425"/>
            <a:ext cx="1039230"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Answer</a:t>
            </a:r>
          </a:p>
        </p:txBody>
      </p:sp>
      <p:sp>
        <p:nvSpPr>
          <p:cNvPr id="37" name="TextBox 36">
            <a:extLst>
              <a:ext uri="{FF2B5EF4-FFF2-40B4-BE49-F238E27FC236}">
                <a16:creationId xmlns:a16="http://schemas.microsoft.com/office/drawing/2014/main" id="{D906FCFD-0EC5-9061-17CB-F4691E50434D}"/>
              </a:ext>
            </a:extLst>
          </p:cNvPr>
          <p:cNvSpPr txBox="1"/>
          <p:nvPr/>
        </p:nvSpPr>
        <p:spPr>
          <a:xfrm>
            <a:off x="3124031" y="1529520"/>
            <a:ext cx="3319402"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question here</a:t>
            </a:r>
          </a:p>
        </p:txBody>
      </p:sp>
      <p:sp>
        <p:nvSpPr>
          <p:cNvPr id="38" name="TextBox 37">
            <a:extLst>
              <a:ext uri="{FF2B5EF4-FFF2-40B4-BE49-F238E27FC236}">
                <a16:creationId xmlns:a16="http://schemas.microsoft.com/office/drawing/2014/main" id="{655A6B28-4950-631C-4345-0B770315E6A3}"/>
              </a:ext>
            </a:extLst>
          </p:cNvPr>
          <p:cNvSpPr txBox="1"/>
          <p:nvPr/>
        </p:nvSpPr>
        <p:spPr>
          <a:xfrm>
            <a:off x="3145959" y="2798372"/>
            <a:ext cx="3319402"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question here</a:t>
            </a:r>
          </a:p>
        </p:txBody>
      </p:sp>
      <p:sp>
        <p:nvSpPr>
          <p:cNvPr id="39" name="TextBox 38">
            <a:extLst>
              <a:ext uri="{FF2B5EF4-FFF2-40B4-BE49-F238E27FC236}">
                <a16:creationId xmlns:a16="http://schemas.microsoft.com/office/drawing/2014/main" id="{0E5FF67A-1432-F0F9-D665-DF02CDE96759}"/>
              </a:ext>
            </a:extLst>
          </p:cNvPr>
          <p:cNvSpPr txBox="1"/>
          <p:nvPr/>
        </p:nvSpPr>
        <p:spPr>
          <a:xfrm>
            <a:off x="3145959" y="4057084"/>
            <a:ext cx="3319402"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question here</a:t>
            </a:r>
          </a:p>
        </p:txBody>
      </p:sp>
      <p:sp>
        <p:nvSpPr>
          <p:cNvPr id="40" name="TextBox 39">
            <a:extLst>
              <a:ext uri="{FF2B5EF4-FFF2-40B4-BE49-F238E27FC236}">
                <a16:creationId xmlns:a16="http://schemas.microsoft.com/office/drawing/2014/main" id="{8BC80695-1EE0-C424-0CFF-8676BD67EB25}"/>
              </a:ext>
            </a:extLst>
          </p:cNvPr>
          <p:cNvSpPr txBox="1"/>
          <p:nvPr/>
        </p:nvSpPr>
        <p:spPr>
          <a:xfrm>
            <a:off x="3145959" y="5299875"/>
            <a:ext cx="3319402"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question here</a:t>
            </a:r>
          </a:p>
        </p:txBody>
      </p:sp>
      <p:sp>
        <p:nvSpPr>
          <p:cNvPr id="41" name="TextBox 40">
            <a:extLst>
              <a:ext uri="{FF2B5EF4-FFF2-40B4-BE49-F238E27FC236}">
                <a16:creationId xmlns:a16="http://schemas.microsoft.com/office/drawing/2014/main" id="{C58C34EF-6714-F75F-CA19-B59BF2C95145}"/>
              </a:ext>
            </a:extLst>
          </p:cNvPr>
          <p:cNvSpPr txBox="1"/>
          <p:nvPr/>
        </p:nvSpPr>
        <p:spPr>
          <a:xfrm>
            <a:off x="3124031" y="6576075"/>
            <a:ext cx="3319402"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question here</a:t>
            </a:r>
          </a:p>
        </p:txBody>
      </p:sp>
    </p:spTree>
    <p:extLst>
      <p:ext uri="{BB962C8B-B14F-4D97-AF65-F5344CB8AC3E}">
        <p14:creationId xmlns:p14="http://schemas.microsoft.com/office/powerpoint/2010/main" val="17709838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4360BD-7E1A-0ABC-CF70-B72EC635A3E3}"/>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748B52B-5F48-6FCA-6439-2AC158DCAD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4" name="Picture 3" descr="Logo&#10;&#10;Description automatically generated">
            <a:extLst>
              <a:ext uri="{FF2B5EF4-FFF2-40B4-BE49-F238E27FC236}">
                <a16:creationId xmlns:a16="http://schemas.microsoft.com/office/drawing/2014/main" id="{7E7910AD-4600-9209-F4F8-6A1FC4B421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5" name="Rectangle 4">
            <a:extLst>
              <a:ext uri="{FF2B5EF4-FFF2-40B4-BE49-F238E27FC236}">
                <a16:creationId xmlns:a16="http://schemas.microsoft.com/office/drawing/2014/main" id="{B68B902A-C0AD-7BA8-8FF4-726BF8ED24CC}"/>
              </a:ext>
            </a:extLst>
          </p:cNvPr>
          <p:cNvSpPr/>
          <p:nvPr/>
        </p:nvSpPr>
        <p:spPr>
          <a:xfrm>
            <a:off x="0" y="0"/>
            <a:ext cx="6858000" cy="7805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panose="020B0606030504020204" pitchFamily="34" charset="0"/>
                <a:ea typeface="Open Sans" panose="020B0606030504020204" pitchFamily="34" charset="0"/>
                <a:cs typeface="Open Sans" panose="020B0606030504020204" pitchFamily="34" charset="0"/>
              </a:rPr>
              <a:t>Looking for More Task Ideas?</a:t>
            </a:r>
          </a:p>
        </p:txBody>
      </p:sp>
      <p:sp>
        <p:nvSpPr>
          <p:cNvPr id="28" name="TextBox 27">
            <a:extLst>
              <a:ext uri="{FF2B5EF4-FFF2-40B4-BE49-F238E27FC236}">
                <a16:creationId xmlns:a16="http://schemas.microsoft.com/office/drawing/2014/main" id="{38D17FF0-7E2F-D3A5-5C30-064DE77860A2}"/>
              </a:ext>
            </a:extLst>
          </p:cNvPr>
          <p:cNvSpPr txBox="1"/>
          <p:nvPr/>
        </p:nvSpPr>
        <p:spPr>
          <a:xfrm>
            <a:off x="189582" y="894524"/>
            <a:ext cx="6478836" cy="6832640"/>
          </a:xfrm>
          <a:prstGeom prst="rect">
            <a:avLst/>
          </a:prstGeom>
          <a:noFill/>
        </p:spPr>
        <p:txBody>
          <a:bodyPr wrap="square" rtlCol="0">
            <a:spAutoFit/>
          </a:bodyPr>
          <a:lstStyle/>
          <a:p>
            <a:r>
              <a:rPr lang="en-US" sz="1600" dirty="0"/>
              <a:t>Explore premade Escape Rooms from Gale to see additional task ideas! These are all made in PowerPoint, making them easily editable and adaptable. </a:t>
            </a:r>
            <a:r>
              <a:rPr lang="en-US" sz="1600" b="1" dirty="0"/>
              <a:t>TIP: </a:t>
            </a:r>
            <a:r>
              <a:rPr lang="en-US" sz="1600" dirty="0"/>
              <a:t>Consider using free, online tools like crossword, tarsia puzzle, and jigsaw puzzle makers.</a:t>
            </a:r>
          </a:p>
          <a:p>
            <a:endParaRPr lang="en-US" sz="1600" dirty="0"/>
          </a:p>
          <a:p>
            <a:r>
              <a:rPr lang="en-US" sz="1600" b="1" dirty="0"/>
              <a:t>GALE IN CONTEXT: ELEMENTARY</a:t>
            </a:r>
          </a:p>
          <a:p>
            <a:pPr marL="285750" indent="-285750">
              <a:buFont typeface="Arial" panose="020B0604020202020204" pitchFamily="34" charset="0"/>
              <a:buChar char="•"/>
            </a:pPr>
            <a:r>
              <a:rPr lang="en-US" sz="1600" dirty="0"/>
              <a:t>Parts of Poetry: </a:t>
            </a:r>
            <a:r>
              <a:rPr lang="en-US" sz="1600" dirty="0">
                <a:hlinkClick r:id="rId5"/>
              </a:rPr>
              <a:t>https://support.gale.com/doc/poetry-escape</a:t>
            </a:r>
            <a:endParaRPr lang="en-US" sz="1600" dirty="0"/>
          </a:p>
          <a:p>
            <a:pPr marL="285750" indent="-285750">
              <a:buFont typeface="Arial" panose="020B0604020202020204" pitchFamily="34" charset="0"/>
              <a:buChar char="•"/>
            </a:pPr>
            <a:r>
              <a:rPr lang="en-US" sz="1600" dirty="0"/>
              <a:t>Scientists and Inventors: </a:t>
            </a:r>
            <a:r>
              <a:rPr lang="en-US" sz="1600" dirty="0">
                <a:hlinkClick r:id="rId6"/>
              </a:rPr>
              <a:t>https://support.gale.com/doc/kib-sci-escape</a:t>
            </a:r>
            <a:r>
              <a:rPr lang="en-US" sz="1600" dirty="0"/>
              <a:t> </a:t>
            </a:r>
          </a:p>
          <a:p>
            <a:endParaRPr lang="en-US" sz="1600" dirty="0"/>
          </a:p>
          <a:p>
            <a:r>
              <a:rPr lang="en-US" sz="1600" b="1" dirty="0"/>
              <a:t>GALE PRESENTS: NATIONAL GEOGRAPHIC KIDS</a:t>
            </a:r>
          </a:p>
          <a:p>
            <a:pPr marL="285750" indent="-285750">
              <a:buFont typeface="Arial" panose="020B0604020202020204" pitchFamily="34" charset="0"/>
              <a:buChar char="•"/>
            </a:pPr>
            <a:r>
              <a:rPr lang="en-US" sz="1600" dirty="0"/>
              <a:t>Rocks and Minerals: </a:t>
            </a:r>
            <a:r>
              <a:rPr lang="en-US" sz="1600" dirty="0">
                <a:hlinkClick r:id="rId7"/>
              </a:rPr>
              <a:t>https://support.gale.com/doc/escape-rocks-ngk</a:t>
            </a:r>
            <a:r>
              <a:rPr lang="en-US" sz="1600" dirty="0"/>
              <a:t> </a:t>
            </a:r>
          </a:p>
          <a:p>
            <a:endParaRPr lang="en-US" sz="1600" dirty="0"/>
          </a:p>
          <a:p>
            <a:r>
              <a:rPr lang="en-US" sz="1600" b="1" dirty="0"/>
              <a:t>GALE IN CONTEXT: MIDDLE SCHOOL</a:t>
            </a:r>
          </a:p>
          <a:p>
            <a:pPr marL="285750" indent="-285750">
              <a:buFont typeface="Arial" panose="020B0604020202020204" pitchFamily="34" charset="0"/>
              <a:buChar char="•"/>
            </a:pPr>
            <a:r>
              <a:rPr lang="en-US" sz="1600" dirty="0"/>
              <a:t>Government and Civics: </a:t>
            </a:r>
            <a:r>
              <a:rPr lang="en-US" sz="1600" dirty="0">
                <a:hlinkClick r:id="rId8"/>
              </a:rPr>
              <a:t>https://support.gale.com/doc/ms-gov-escape</a:t>
            </a:r>
            <a:r>
              <a:rPr lang="en-US" sz="1600" dirty="0"/>
              <a:t> </a:t>
            </a:r>
          </a:p>
          <a:p>
            <a:pPr marL="285750" indent="-285750">
              <a:buFont typeface="Arial" panose="020B0604020202020204" pitchFamily="34" charset="0"/>
              <a:buChar char="•"/>
            </a:pPr>
            <a:r>
              <a:rPr lang="en-US" sz="1600" dirty="0"/>
              <a:t>Ancient Civilizations: </a:t>
            </a:r>
            <a:r>
              <a:rPr lang="en-US" sz="1600" dirty="0">
                <a:hlinkClick r:id="rId8"/>
              </a:rPr>
              <a:t>https://support.gale.com/doc/ms-gov-escape</a:t>
            </a:r>
            <a:endParaRPr lang="en-US" sz="1600" dirty="0"/>
          </a:p>
          <a:p>
            <a:r>
              <a:rPr lang="en-US" sz="1600" dirty="0"/>
              <a:t> </a:t>
            </a:r>
          </a:p>
          <a:p>
            <a:r>
              <a:rPr lang="en-US" sz="1600" b="1" dirty="0"/>
              <a:t>GALE IN CONTEXT: HIGH SCHOOL</a:t>
            </a:r>
          </a:p>
          <a:p>
            <a:pPr marL="285750" indent="-285750">
              <a:buFont typeface="Arial" panose="020B0604020202020204" pitchFamily="34" charset="0"/>
              <a:buChar char="•"/>
            </a:pPr>
            <a:r>
              <a:rPr lang="en-US" sz="1600" dirty="0"/>
              <a:t>Civil Rights Movement: </a:t>
            </a:r>
            <a:r>
              <a:rPr lang="en-US" sz="1600" dirty="0">
                <a:hlinkClick r:id="rId9"/>
              </a:rPr>
              <a:t>https://support.gale.com/doc/sric-rights</a:t>
            </a:r>
            <a:r>
              <a:rPr lang="en-US" sz="1600" dirty="0"/>
              <a:t> </a:t>
            </a:r>
          </a:p>
          <a:p>
            <a:endParaRPr lang="en-US" sz="1600" dirty="0"/>
          </a:p>
          <a:p>
            <a:r>
              <a:rPr lang="en-US" sz="1600" b="1" dirty="0"/>
              <a:t>GALE IN CONTEXT: OPPOSING VIEWPOINTS</a:t>
            </a:r>
          </a:p>
          <a:p>
            <a:pPr marL="285750" indent="-285750">
              <a:buFont typeface="Arial" panose="020B0604020202020204" pitchFamily="34" charset="0"/>
              <a:buChar char="•"/>
            </a:pPr>
            <a:r>
              <a:rPr lang="en-US" sz="1600" dirty="0"/>
              <a:t>Arctic: </a:t>
            </a:r>
            <a:r>
              <a:rPr lang="en-US" sz="1600" dirty="0">
                <a:hlinkClick r:id="rId9"/>
              </a:rPr>
              <a:t>https://support.gale.com/doc/sric-rights</a:t>
            </a:r>
            <a:r>
              <a:rPr lang="en-US" sz="1600" dirty="0"/>
              <a:t> </a:t>
            </a:r>
          </a:p>
          <a:p>
            <a:endParaRPr lang="en-US" sz="1600" dirty="0"/>
          </a:p>
          <a:p>
            <a:r>
              <a:rPr lang="en-US" sz="1600" b="1" dirty="0"/>
              <a:t>GALE IN CONTEXT: SCIENCE</a:t>
            </a:r>
          </a:p>
          <a:p>
            <a:pPr marL="285750" indent="-285750">
              <a:buFont typeface="Arial" panose="020B0604020202020204" pitchFamily="34" charset="0"/>
              <a:buChar char="•"/>
            </a:pPr>
            <a:r>
              <a:rPr lang="en-US" sz="1600" dirty="0"/>
              <a:t>Energy in Motion: </a:t>
            </a:r>
            <a:r>
              <a:rPr lang="en-US" sz="1600" dirty="0">
                <a:hlinkClick r:id="rId10"/>
              </a:rPr>
              <a:t>https://support.gale.com/doc/escape-energy</a:t>
            </a:r>
            <a:r>
              <a:rPr lang="en-US" sz="1600" dirty="0"/>
              <a:t> </a:t>
            </a:r>
          </a:p>
          <a:p>
            <a:endParaRPr lang="en-US" sz="1600" dirty="0"/>
          </a:p>
          <a:p>
            <a:r>
              <a:rPr lang="en-US" sz="1600" b="1" dirty="0"/>
              <a:t>GALE IN CONTEXT: ENVIRONMENTAL STUDIES</a:t>
            </a:r>
          </a:p>
          <a:p>
            <a:pPr marL="285750" indent="-285750">
              <a:buFont typeface="Arial" panose="020B0604020202020204" pitchFamily="34" charset="0"/>
              <a:buChar char="•"/>
            </a:pPr>
            <a:r>
              <a:rPr lang="en-US" sz="1600" dirty="0"/>
              <a:t>Human Ecology: </a:t>
            </a:r>
            <a:r>
              <a:rPr lang="en-US" sz="1600" dirty="0">
                <a:hlinkClick r:id="rId10"/>
              </a:rPr>
              <a:t>https://support.gale.com/doc/escape-energy</a:t>
            </a:r>
            <a:endParaRPr lang="en-US" sz="1600" dirty="0"/>
          </a:p>
        </p:txBody>
      </p:sp>
    </p:spTree>
    <p:extLst>
      <p:ext uri="{BB962C8B-B14F-4D97-AF65-F5344CB8AC3E}">
        <p14:creationId xmlns:p14="http://schemas.microsoft.com/office/powerpoint/2010/main" val="4650730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ACD3D-CEAC-92E8-30BF-60D0FF8F59A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8575AFD-B960-2DE3-2742-FF0F4612E72A}"/>
              </a:ext>
            </a:extLst>
          </p:cNvPr>
          <p:cNvSpPr/>
          <p:nvPr/>
        </p:nvSpPr>
        <p:spPr>
          <a:xfrm>
            <a:off x="0" y="8608741"/>
            <a:ext cx="6858000" cy="535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C65E9E3-7426-0375-2A33-CE2D8AD4CB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4" name="Picture 3" descr="Logo&#10;&#10;Description automatically generated">
            <a:extLst>
              <a:ext uri="{FF2B5EF4-FFF2-40B4-BE49-F238E27FC236}">
                <a16:creationId xmlns:a16="http://schemas.microsoft.com/office/drawing/2014/main" id="{56EEEE6E-3ADD-90EA-8009-EABE635342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sp>
        <p:nvSpPr>
          <p:cNvPr id="5" name="Rectangle 4">
            <a:extLst>
              <a:ext uri="{FF2B5EF4-FFF2-40B4-BE49-F238E27FC236}">
                <a16:creationId xmlns:a16="http://schemas.microsoft.com/office/drawing/2014/main" id="{667E4524-BFBC-A38E-8E90-9D006C7106F4}"/>
              </a:ext>
            </a:extLst>
          </p:cNvPr>
          <p:cNvSpPr/>
          <p:nvPr/>
        </p:nvSpPr>
        <p:spPr>
          <a:xfrm>
            <a:off x="0" y="0"/>
            <a:ext cx="6858000" cy="7805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panose="020B0606030504020204" pitchFamily="34" charset="0"/>
                <a:ea typeface="Open Sans" panose="020B0606030504020204" pitchFamily="34" charset="0"/>
                <a:cs typeface="Open Sans" panose="020B0606030504020204" pitchFamily="34" charset="0"/>
              </a:rPr>
              <a:t>CITATION INFORMATION</a:t>
            </a:r>
          </a:p>
        </p:txBody>
      </p:sp>
      <p:sp>
        <p:nvSpPr>
          <p:cNvPr id="6" name="Rectangle 5">
            <a:extLst>
              <a:ext uri="{FF2B5EF4-FFF2-40B4-BE49-F238E27FC236}">
                <a16:creationId xmlns:a16="http://schemas.microsoft.com/office/drawing/2014/main" id="{26A0EA72-F9DB-3D6F-EB5E-3E11462BE756}"/>
              </a:ext>
            </a:extLst>
          </p:cNvPr>
          <p:cNvSpPr/>
          <p:nvPr/>
        </p:nvSpPr>
        <p:spPr>
          <a:xfrm>
            <a:off x="109085" y="937813"/>
            <a:ext cx="853441" cy="583115"/>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1</a:t>
            </a:r>
          </a:p>
        </p:txBody>
      </p:sp>
      <p:sp>
        <p:nvSpPr>
          <p:cNvPr id="7" name="Rectangle 6">
            <a:extLst>
              <a:ext uri="{FF2B5EF4-FFF2-40B4-BE49-F238E27FC236}">
                <a16:creationId xmlns:a16="http://schemas.microsoft.com/office/drawing/2014/main" id="{F9CD9533-9C50-C4ED-7379-9E2A2FD43357}"/>
              </a:ext>
            </a:extLst>
          </p:cNvPr>
          <p:cNvSpPr/>
          <p:nvPr/>
        </p:nvSpPr>
        <p:spPr>
          <a:xfrm>
            <a:off x="100361" y="1714254"/>
            <a:ext cx="853441" cy="583114"/>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2</a:t>
            </a:r>
          </a:p>
        </p:txBody>
      </p:sp>
      <p:sp>
        <p:nvSpPr>
          <p:cNvPr id="8" name="Rectangle 7">
            <a:extLst>
              <a:ext uri="{FF2B5EF4-FFF2-40B4-BE49-F238E27FC236}">
                <a16:creationId xmlns:a16="http://schemas.microsoft.com/office/drawing/2014/main" id="{81295A12-0A97-2FAA-C261-904D843983D7}"/>
              </a:ext>
            </a:extLst>
          </p:cNvPr>
          <p:cNvSpPr/>
          <p:nvPr/>
        </p:nvSpPr>
        <p:spPr>
          <a:xfrm>
            <a:off x="91631" y="2483245"/>
            <a:ext cx="862163" cy="583113"/>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3</a:t>
            </a:r>
          </a:p>
        </p:txBody>
      </p:sp>
      <p:sp>
        <p:nvSpPr>
          <p:cNvPr id="9" name="Rectangle 8">
            <a:extLst>
              <a:ext uri="{FF2B5EF4-FFF2-40B4-BE49-F238E27FC236}">
                <a16:creationId xmlns:a16="http://schemas.microsoft.com/office/drawing/2014/main" id="{DBB737D1-A977-6691-3E80-589566EBF648}"/>
              </a:ext>
            </a:extLst>
          </p:cNvPr>
          <p:cNvSpPr/>
          <p:nvPr/>
        </p:nvSpPr>
        <p:spPr>
          <a:xfrm>
            <a:off x="109085" y="3239735"/>
            <a:ext cx="827269" cy="578102"/>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4</a:t>
            </a:r>
          </a:p>
        </p:txBody>
      </p:sp>
      <p:sp>
        <p:nvSpPr>
          <p:cNvPr id="17" name="Rectangle 16">
            <a:extLst>
              <a:ext uri="{FF2B5EF4-FFF2-40B4-BE49-F238E27FC236}">
                <a16:creationId xmlns:a16="http://schemas.microsoft.com/office/drawing/2014/main" id="{33133893-C179-FC06-46C9-C0C58C25FDB8}"/>
              </a:ext>
            </a:extLst>
          </p:cNvPr>
          <p:cNvSpPr/>
          <p:nvPr/>
        </p:nvSpPr>
        <p:spPr>
          <a:xfrm>
            <a:off x="100361" y="4020903"/>
            <a:ext cx="835993" cy="578102"/>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5</a:t>
            </a:r>
          </a:p>
        </p:txBody>
      </p:sp>
      <p:sp>
        <p:nvSpPr>
          <p:cNvPr id="18" name="Rectangle 17">
            <a:extLst>
              <a:ext uri="{FF2B5EF4-FFF2-40B4-BE49-F238E27FC236}">
                <a16:creationId xmlns:a16="http://schemas.microsoft.com/office/drawing/2014/main" id="{692353C0-51D5-EE52-84BA-FD158072CCA5}"/>
              </a:ext>
            </a:extLst>
          </p:cNvPr>
          <p:cNvSpPr/>
          <p:nvPr/>
        </p:nvSpPr>
        <p:spPr>
          <a:xfrm>
            <a:off x="91637" y="4775005"/>
            <a:ext cx="835991" cy="578102"/>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6</a:t>
            </a:r>
          </a:p>
        </p:txBody>
      </p:sp>
      <p:sp>
        <p:nvSpPr>
          <p:cNvPr id="19" name="Rectangle 18">
            <a:extLst>
              <a:ext uri="{FF2B5EF4-FFF2-40B4-BE49-F238E27FC236}">
                <a16:creationId xmlns:a16="http://schemas.microsoft.com/office/drawing/2014/main" id="{BE2B8901-AAEB-33A9-EBD0-A734ED259298}"/>
              </a:ext>
            </a:extLst>
          </p:cNvPr>
          <p:cNvSpPr/>
          <p:nvPr/>
        </p:nvSpPr>
        <p:spPr>
          <a:xfrm>
            <a:off x="91633" y="5526575"/>
            <a:ext cx="835991" cy="578101"/>
          </a:xfrm>
          <a:prstGeom prst="rect">
            <a:avLst/>
          </a:prstGeom>
          <a:solidFill>
            <a:srgbClr val="FFC7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Open Sans" panose="020B0606030504020204" pitchFamily="34" charset="0"/>
                <a:ea typeface="Open Sans" panose="020B0606030504020204" pitchFamily="34" charset="0"/>
                <a:cs typeface="Open Sans" panose="020B0606030504020204" pitchFamily="34" charset="0"/>
              </a:rPr>
              <a:t>TASK 7</a:t>
            </a:r>
          </a:p>
        </p:txBody>
      </p:sp>
      <p:sp>
        <p:nvSpPr>
          <p:cNvPr id="21" name="Rectangle 20">
            <a:extLst>
              <a:ext uri="{FF2B5EF4-FFF2-40B4-BE49-F238E27FC236}">
                <a16:creationId xmlns:a16="http://schemas.microsoft.com/office/drawing/2014/main" id="{054A38AF-9AE6-F258-CB95-75D7369656CA}"/>
              </a:ext>
            </a:extLst>
          </p:cNvPr>
          <p:cNvSpPr/>
          <p:nvPr/>
        </p:nvSpPr>
        <p:spPr>
          <a:xfrm>
            <a:off x="962526" y="938711"/>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AB018262-87FF-DF00-8F74-6C465A552FD9}"/>
              </a:ext>
            </a:extLst>
          </p:cNvPr>
          <p:cNvSpPr/>
          <p:nvPr/>
        </p:nvSpPr>
        <p:spPr>
          <a:xfrm>
            <a:off x="953794" y="1716760"/>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CA178952-6C20-A822-D31D-2066F7EB52B5}"/>
              </a:ext>
            </a:extLst>
          </p:cNvPr>
          <p:cNvSpPr/>
          <p:nvPr/>
        </p:nvSpPr>
        <p:spPr>
          <a:xfrm>
            <a:off x="927624" y="2488256"/>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5A4FEBB3-4473-2194-EA1C-B06CC6B8CC37}"/>
              </a:ext>
            </a:extLst>
          </p:cNvPr>
          <p:cNvSpPr/>
          <p:nvPr/>
        </p:nvSpPr>
        <p:spPr>
          <a:xfrm>
            <a:off x="936353" y="3241353"/>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2805BC48-1C8A-1243-B5D6-DB314FC2903F}"/>
              </a:ext>
            </a:extLst>
          </p:cNvPr>
          <p:cNvSpPr/>
          <p:nvPr/>
        </p:nvSpPr>
        <p:spPr>
          <a:xfrm>
            <a:off x="936353" y="4016175"/>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53C20468-C672-D999-9D6F-4CF8C088E678}"/>
              </a:ext>
            </a:extLst>
          </p:cNvPr>
          <p:cNvSpPr/>
          <p:nvPr/>
        </p:nvSpPr>
        <p:spPr>
          <a:xfrm>
            <a:off x="927624" y="4780154"/>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BB937DF2-FDB9-654A-FB02-B0742F5758A2}"/>
              </a:ext>
            </a:extLst>
          </p:cNvPr>
          <p:cNvSpPr/>
          <p:nvPr/>
        </p:nvSpPr>
        <p:spPr>
          <a:xfrm>
            <a:off x="927624" y="5526575"/>
            <a:ext cx="5803837" cy="578102"/>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EEBBC8E9-06DC-1219-09D5-2304CFC5CE13}"/>
              </a:ext>
            </a:extLst>
          </p:cNvPr>
          <p:cNvSpPr/>
          <p:nvPr/>
        </p:nvSpPr>
        <p:spPr>
          <a:xfrm>
            <a:off x="0" y="6301396"/>
            <a:ext cx="6858000" cy="7805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panose="020B0606030504020204" pitchFamily="34" charset="0"/>
                <a:ea typeface="Open Sans" panose="020B0606030504020204" pitchFamily="34" charset="0"/>
                <a:cs typeface="Open Sans" panose="020B0606030504020204" pitchFamily="34" charset="0"/>
              </a:rPr>
              <a:t>EXPLORE MORE!</a:t>
            </a:r>
          </a:p>
        </p:txBody>
      </p:sp>
      <p:sp>
        <p:nvSpPr>
          <p:cNvPr id="10" name="Rectangle 9">
            <a:extLst>
              <a:ext uri="{FF2B5EF4-FFF2-40B4-BE49-F238E27FC236}">
                <a16:creationId xmlns:a16="http://schemas.microsoft.com/office/drawing/2014/main" id="{6E6A02A8-DB0E-DD48-2ECD-2F01014BE989}"/>
              </a:ext>
            </a:extLst>
          </p:cNvPr>
          <p:cNvSpPr/>
          <p:nvPr/>
        </p:nvSpPr>
        <p:spPr>
          <a:xfrm>
            <a:off x="100361" y="7238537"/>
            <a:ext cx="6533172" cy="780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Find more classroom resources and support materials at:</a:t>
            </a:r>
          </a:p>
          <a:p>
            <a:pPr algn="ctr"/>
            <a:r>
              <a:rPr lang="en-US" sz="3200" dirty="0">
                <a:solidFill>
                  <a:srgbClr val="000000"/>
                </a:solidFill>
                <a:latin typeface="Open Sans" panose="020B0606030504020204" pitchFamily="34" charset="0"/>
                <a:ea typeface="Open Sans" panose="020B0606030504020204" pitchFamily="34" charset="0"/>
                <a:cs typeface="Open Sans" panose="020B0606030504020204" pitchFamily="34" charset="0"/>
              </a:rPr>
              <a:t>support.gale.com</a:t>
            </a:r>
            <a:endParaRPr lang="en-US" sz="3200"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4B883EF1-8175-1ACA-4269-650B3CF66339}"/>
              </a:ext>
            </a:extLst>
          </p:cNvPr>
          <p:cNvSpPr txBox="1"/>
          <p:nvPr/>
        </p:nvSpPr>
        <p:spPr>
          <a:xfrm>
            <a:off x="962526" y="948904"/>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
        <p:nvSpPr>
          <p:cNvPr id="12" name="TextBox 11">
            <a:extLst>
              <a:ext uri="{FF2B5EF4-FFF2-40B4-BE49-F238E27FC236}">
                <a16:creationId xmlns:a16="http://schemas.microsoft.com/office/drawing/2014/main" id="{CC839A5E-3529-3692-0E5D-AA4463B5DE86}"/>
              </a:ext>
            </a:extLst>
          </p:cNvPr>
          <p:cNvSpPr txBox="1"/>
          <p:nvPr/>
        </p:nvSpPr>
        <p:spPr>
          <a:xfrm>
            <a:off x="945074" y="1724641"/>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
        <p:nvSpPr>
          <p:cNvPr id="13" name="TextBox 12">
            <a:extLst>
              <a:ext uri="{FF2B5EF4-FFF2-40B4-BE49-F238E27FC236}">
                <a16:creationId xmlns:a16="http://schemas.microsoft.com/office/drawing/2014/main" id="{74CA8174-CBD7-53F8-E61F-48B4742247E8}"/>
              </a:ext>
            </a:extLst>
          </p:cNvPr>
          <p:cNvSpPr txBox="1"/>
          <p:nvPr/>
        </p:nvSpPr>
        <p:spPr>
          <a:xfrm>
            <a:off x="914763" y="2497802"/>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
        <p:nvSpPr>
          <p:cNvPr id="14" name="TextBox 13">
            <a:extLst>
              <a:ext uri="{FF2B5EF4-FFF2-40B4-BE49-F238E27FC236}">
                <a16:creationId xmlns:a16="http://schemas.microsoft.com/office/drawing/2014/main" id="{05DC4376-FF1E-7C23-09D3-BB864410C86C}"/>
              </a:ext>
            </a:extLst>
          </p:cNvPr>
          <p:cNvSpPr txBox="1"/>
          <p:nvPr/>
        </p:nvSpPr>
        <p:spPr>
          <a:xfrm>
            <a:off x="914763" y="3228047"/>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
        <p:nvSpPr>
          <p:cNvPr id="15" name="TextBox 14">
            <a:extLst>
              <a:ext uri="{FF2B5EF4-FFF2-40B4-BE49-F238E27FC236}">
                <a16:creationId xmlns:a16="http://schemas.microsoft.com/office/drawing/2014/main" id="{EFEBD0BC-A922-5D44-08CA-6EFA14D75EA7}"/>
              </a:ext>
            </a:extLst>
          </p:cNvPr>
          <p:cNvSpPr txBox="1"/>
          <p:nvPr/>
        </p:nvSpPr>
        <p:spPr>
          <a:xfrm>
            <a:off x="927624" y="4016174"/>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
        <p:nvSpPr>
          <p:cNvPr id="16" name="TextBox 15">
            <a:extLst>
              <a:ext uri="{FF2B5EF4-FFF2-40B4-BE49-F238E27FC236}">
                <a16:creationId xmlns:a16="http://schemas.microsoft.com/office/drawing/2014/main" id="{088F7140-6F5A-71AF-094A-816168549AB6}"/>
              </a:ext>
            </a:extLst>
          </p:cNvPr>
          <p:cNvSpPr txBox="1"/>
          <p:nvPr/>
        </p:nvSpPr>
        <p:spPr>
          <a:xfrm>
            <a:off x="927624" y="4770685"/>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
        <p:nvSpPr>
          <p:cNvPr id="20" name="TextBox 19">
            <a:extLst>
              <a:ext uri="{FF2B5EF4-FFF2-40B4-BE49-F238E27FC236}">
                <a16:creationId xmlns:a16="http://schemas.microsoft.com/office/drawing/2014/main" id="{893228DE-AFCC-BAA0-84E8-8B285B394320}"/>
              </a:ext>
            </a:extLst>
          </p:cNvPr>
          <p:cNvSpPr txBox="1"/>
          <p:nvPr/>
        </p:nvSpPr>
        <p:spPr>
          <a:xfrm>
            <a:off x="914763" y="5516378"/>
            <a:ext cx="5768935" cy="276999"/>
          </a:xfrm>
          <a:prstGeom prst="rect">
            <a:avLst/>
          </a:prstGeom>
          <a:noFill/>
        </p:spPr>
        <p:txBody>
          <a:bodyPr wrap="square" rtlCol="0">
            <a:spAutoFit/>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Type citation information here</a:t>
            </a:r>
          </a:p>
        </p:txBody>
      </p:sp>
    </p:spTree>
    <p:extLst>
      <p:ext uri="{BB962C8B-B14F-4D97-AF65-F5344CB8AC3E}">
        <p14:creationId xmlns:p14="http://schemas.microsoft.com/office/powerpoint/2010/main" val="3996218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900414-AA97-5BC0-7E5A-EFA89118C495}"/>
              </a:ext>
            </a:extLst>
          </p:cNvPr>
          <p:cNvSpPr/>
          <p:nvPr/>
        </p:nvSpPr>
        <p:spPr>
          <a:xfrm>
            <a:off x="100361" y="142080"/>
            <a:ext cx="6639830" cy="457200"/>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1:</a:t>
            </a:r>
          </a:p>
        </p:txBody>
      </p:sp>
      <p:sp>
        <p:nvSpPr>
          <p:cNvPr id="3" name="Rectangle 2">
            <a:extLst>
              <a:ext uri="{FF2B5EF4-FFF2-40B4-BE49-F238E27FC236}">
                <a16:creationId xmlns:a16="http://schemas.microsoft.com/office/drawing/2014/main" id="{7357DD3D-0E45-0F8F-938A-3A58F23EF2EB}"/>
              </a:ext>
            </a:extLst>
          </p:cNvPr>
          <p:cNvSpPr/>
          <p:nvPr/>
        </p:nvSpPr>
        <p:spPr>
          <a:xfrm>
            <a:off x="82913" y="2243952"/>
            <a:ext cx="6639830" cy="457200"/>
          </a:xfrm>
          <a:prstGeom prst="rect">
            <a:avLst/>
          </a:prstGeom>
          <a:solidFill>
            <a:srgbClr val="00A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2:</a:t>
            </a:r>
          </a:p>
        </p:txBody>
      </p:sp>
      <p:sp>
        <p:nvSpPr>
          <p:cNvPr id="4" name="Rectangle 3">
            <a:extLst>
              <a:ext uri="{FF2B5EF4-FFF2-40B4-BE49-F238E27FC236}">
                <a16:creationId xmlns:a16="http://schemas.microsoft.com/office/drawing/2014/main" id="{A5E31B16-3628-E9A3-FCAF-DD082D2EC32E}"/>
              </a:ext>
            </a:extLst>
          </p:cNvPr>
          <p:cNvSpPr/>
          <p:nvPr/>
        </p:nvSpPr>
        <p:spPr>
          <a:xfrm>
            <a:off x="74189" y="4343400"/>
            <a:ext cx="6639830" cy="457200"/>
          </a:xfrm>
          <a:prstGeom prst="rect">
            <a:avLst/>
          </a:prstGeom>
          <a:solidFill>
            <a:srgbClr val="5E2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3:</a:t>
            </a:r>
          </a:p>
        </p:txBody>
      </p:sp>
      <p:grpSp>
        <p:nvGrpSpPr>
          <p:cNvPr id="5" name="Group 4">
            <a:extLst>
              <a:ext uri="{FF2B5EF4-FFF2-40B4-BE49-F238E27FC236}">
                <a16:creationId xmlns:a16="http://schemas.microsoft.com/office/drawing/2014/main" id="{AF324EF9-84C0-A90F-3B75-DDEEF8D37D51}"/>
              </a:ext>
            </a:extLst>
          </p:cNvPr>
          <p:cNvGrpSpPr/>
          <p:nvPr/>
        </p:nvGrpSpPr>
        <p:grpSpPr>
          <a:xfrm>
            <a:off x="224467" y="8778655"/>
            <a:ext cx="6409066" cy="289209"/>
            <a:chOff x="224467" y="8778655"/>
            <a:chExt cx="6409066" cy="289209"/>
          </a:xfrm>
        </p:grpSpPr>
        <p:pic>
          <p:nvPicPr>
            <p:cNvPr id="7" name="Picture 6">
              <a:extLst>
                <a:ext uri="{FF2B5EF4-FFF2-40B4-BE49-F238E27FC236}">
                  <a16:creationId xmlns:a16="http://schemas.microsoft.com/office/drawing/2014/main" id="{28F05C7D-3CB2-514C-BBDD-201D6AE3E9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8" name="Picture 7" descr="Logo&#10;&#10;Description automatically generated">
              <a:extLst>
                <a:ext uri="{FF2B5EF4-FFF2-40B4-BE49-F238E27FC236}">
                  <a16:creationId xmlns:a16="http://schemas.microsoft.com/office/drawing/2014/main" id="{343BC60E-D435-241D-92EC-0FF8068ED0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9" name="Rectangle 8">
            <a:extLst>
              <a:ext uri="{FF2B5EF4-FFF2-40B4-BE49-F238E27FC236}">
                <a16:creationId xmlns:a16="http://schemas.microsoft.com/office/drawing/2014/main" id="{F123948D-916E-9F85-6AA0-38A5418978C7}"/>
              </a:ext>
            </a:extLst>
          </p:cNvPr>
          <p:cNvSpPr/>
          <p:nvPr/>
        </p:nvSpPr>
        <p:spPr>
          <a:xfrm>
            <a:off x="74189" y="6453825"/>
            <a:ext cx="6666002" cy="457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4:</a:t>
            </a:r>
          </a:p>
        </p:txBody>
      </p:sp>
      <p:sp>
        <p:nvSpPr>
          <p:cNvPr id="10" name="Rectangle 9">
            <a:extLst>
              <a:ext uri="{FF2B5EF4-FFF2-40B4-BE49-F238E27FC236}">
                <a16:creationId xmlns:a16="http://schemas.microsoft.com/office/drawing/2014/main" id="{8909B4B6-13A4-E7B0-2E77-568A229C312A}"/>
              </a:ext>
            </a:extLst>
          </p:cNvPr>
          <p:cNvSpPr/>
          <p:nvPr/>
        </p:nvSpPr>
        <p:spPr>
          <a:xfrm>
            <a:off x="100361" y="595763"/>
            <a:ext cx="6622382" cy="1506110"/>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read the assigned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document. Students will answer the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FIVE</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questions that you develop to go with the article on their group answer key. All answers should be one word. For each answer, the highlighted letter is what will form their code. </a:t>
            </a:r>
          </a:p>
          <a:p>
            <a:endPar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There are 2 sets of questions per page to cut back on copies. See</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Access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best practices on sharing Gale content with students. </a:t>
            </a:r>
          </a:p>
        </p:txBody>
      </p:sp>
      <p:sp>
        <p:nvSpPr>
          <p:cNvPr id="11" name="Rectangle 10">
            <a:extLst>
              <a:ext uri="{FF2B5EF4-FFF2-40B4-BE49-F238E27FC236}">
                <a16:creationId xmlns:a16="http://schemas.microsoft.com/office/drawing/2014/main" id="{B57232CF-CFE6-E8A5-AF93-9891F1E2D5CD}"/>
              </a:ext>
            </a:extLst>
          </p:cNvPr>
          <p:cNvSpPr/>
          <p:nvPr/>
        </p:nvSpPr>
        <p:spPr>
          <a:xfrm>
            <a:off x="82913" y="2701152"/>
            <a:ext cx="6639830" cy="1525584"/>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use the hieroglyphics cipher tool to decode the clues that you develop for them using your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document. Students will answer the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SIX</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fill-in-the-blank clues that you develop for them. Use the snipping tool to spell out clues for your students. They will record the clues on their group answer sheet. The correctly deciphered words will serve as their code.</a:t>
            </a:r>
          </a:p>
          <a:p>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It is recommended to make several copies of the cipher so that all students in the group can have one and work together to decode. </a:t>
            </a:r>
          </a:p>
        </p:txBody>
      </p:sp>
      <p:sp>
        <p:nvSpPr>
          <p:cNvPr id="12" name="Rectangle 11">
            <a:extLst>
              <a:ext uri="{FF2B5EF4-FFF2-40B4-BE49-F238E27FC236}">
                <a16:creationId xmlns:a16="http://schemas.microsoft.com/office/drawing/2014/main" id="{91AA267B-CCC6-DF3D-17A5-B6EB62219463}"/>
              </a:ext>
            </a:extLst>
          </p:cNvPr>
          <p:cNvSpPr/>
          <p:nvPr/>
        </p:nvSpPr>
        <p:spPr>
          <a:xfrm>
            <a:off x="74189" y="4800601"/>
            <a:ext cx="6622382" cy="1566614"/>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read the assigned</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 Gale In Context</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document. Choose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EIGHT</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events from the resource that students will be tasked with putting in chronological order. Once in the correct order, the timeline will reveal the code which they will record on their group answer key. </a:t>
            </a:r>
          </a:p>
          <a:p>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 activity for this is a cut and sort activity. You can have students cut them and then sort or have them precut and stored in an envelope or bag. See</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Access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best practices on sharing Gale content with students. </a:t>
            </a:r>
            <a:endParaRPr lang="en-US" sz="13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9016CC65-4F01-B51D-02F7-EAAFFB937A19}"/>
              </a:ext>
            </a:extLst>
          </p:cNvPr>
          <p:cNvSpPr/>
          <p:nvPr/>
        </p:nvSpPr>
        <p:spPr>
          <a:xfrm>
            <a:off x="74189" y="6900048"/>
            <a:ext cx="6648554" cy="1566614"/>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read the assigned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document. Create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SEVEN</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multiple choice questions for students to answer based on the resource. When questions are placed in order and answered correctly, this will reveal the code that they will record on the group answer key.</a:t>
            </a:r>
          </a:p>
          <a:p>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The questions for this are a cut and sort. You can have students cut them and then sort or have them precut and stored in an envelope or bag. See</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Access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best practices on sharing Gale content with students. </a:t>
            </a:r>
            <a:endPar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36028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57DD3D-0E45-0F8F-938A-3A58F23EF2EB}"/>
              </a:ext>
            </a:extLst>
          </p:cNvPr>
          <p:cNvSpPr/>
          <p:nvPr/>
        </p:nvSpPr>
        <p:spPr>
          <a:xfrm>
            <a:off x="109085" y="142080"/>
            <a:ext cx="6639830" cy="457200"/>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5:</a:t>
            </a:r>
          </a:p>
        </p:txBody>
      </p:sp>
      <p:sp>
        <p:nvSpPr>
          <p:cNvPr id="4" name="Rectangle 3">
            <a:extLst>
              <a:ext uri="{FF2B5EF4-FFF2-40B4-BE49-F238E27FC236}">
                <a16:creationId xmlns:a16="http://schemas.microsoft.com/office/drawing/2014/main" id="{A5E31B16-3628-E9A3-FCAF-DD082D2EC32E}"/>
              </a:ext>
            </a:extLst>
          </p:cNvPr>
          <p:cNvSpPr/>
          <p:nvPr/>
        </p:nvSpPr>
        <p:spPr>
          <a:xfrm>
            <a:off x="82913" y="2362445"/>
            <a:ext cx="6666002" cy="457200"/>
          </a:xfrm>
          <a:prstGeom prst="rect">
            <a:avLst/>
          </a:prstGeom>
          <a:solidFill>
            <a:srgbClr val="00B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6:</a:t>
            </a:r>
          </a:p>
        </p:txBody>
      </p:sp>
      <p:grpSp>
        <p:nvGrpSpPr>
          <p:cNvPr id="5" name="Group 4">
            <a:extLst>
              <a:ext uri="{FF2B5EF4-FFF2-40B4-BE49-F238E27FC236}">
                <a16:creationId xmlns:a16="http://schemas.microsoft.com/office/drawing/2014/main" id="{AF324EF9-84C0-A90F-3B75-DDEEF8D37D51}"/>
              </a:ext>
            </a:extLst>
          </p:cNvPr>
          <p:cNvGrpSpPr/>
          <p:nvPr/>
        </p:nvGrpSpPr>
        <p:grpSpPr>
          <a:xfrm>
            <a:off x="224467" y="8778655"/>
            <a:ext cx="6409066" cy="289209"/>
            <a:chOff x="224467" y="8778655"/>
            <a:chExt cx="6409066" cy="289209"/>
          </a:xfrm>
        </p:grpSpPr>
        <p:pic>
          <p:nvPicPr>
            <p:cNvPr id="7" name="Picture 6">
              <a:extLst>
                <a:ext uri="{FF2B5EF4-FFF2-40B4-BE49-F238E27FC236}">
                  <a16:creationId xmlns:a16="http://schemas.microsoft.com/office/drawing/2014/main" id="{28F05C7D-3CB2-514C-BBDD-201D6AE3E9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8" name="Picture 7" descr="Logo&#10;&#10;Description automatically generated">
              <a:extLst>
                <a:ext uri="{FF2B5EF4-FFF2-40B4-BE49-F238E27FC236}">
                  <a16:creationId xmlns:a16="http://schemas.microsoft.com/office/drawing/2014/main" id="{343BC60E-D435-241D-92EC-0FF8068ED0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11" name="Rectangle 10">
            <a:extLst>
              <a:ext uri="{FF2B5EF4-FFF2-40B4-BE49-F238E27FC236}">
                <a16:creationId xmlns:a16="http://schemas.microsoft.com/office/drawing/2014/main" id="{B57232CF-CFE6-E8A5-AF93-9891F1E2D5CD}"/>
              </a:ext>
            </a:extLst>
          </p:cNvPr>
          <p:cNvSpPr/>
          <p:nvPr/>
        </p:nvSpPr>
        <p:spPr>
          <a:xfrm>
            <a:off x="100361" y="580814"/>
            <a:ext cx="6639830" cy="1604721"/>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access the images section on the _______________topic page via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______________</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Have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EIGHT</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images printed for students to view. Students will match the image to the correct description using the </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database. . Matches will reveal the code. Students will record code on group answer sheet.</a:t>
            </a:r>
          </a:p>
          <a:p>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The activity for this is a cut and sort activity. You can have students cut them and then sort or have them precut and stored in an envelope or bag. </a:t>
            </a:r>
            <a:endPar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Rectangle 11">
            <a:extLst>
              <a:ext uri="{FF2B5EF4-FFF2-40B4-BE49-F238E27FC236}">
                <a16:creationId xmlns:a16="http://schemas.microsoft.com/office/drawing/2014/main" id="{91AA267B-CCC6-DF3D-17A5-B6EB62219463}"/>
              </a:ext>
            </a:extLst>
          </p:cNvPr>
          <p:cNvSpPr/>
          <p:nvPr/>
        </p:nvSpPr>
        <p:spPr>
          <a:xfrm>
            <a:off x="78551" y="2808874"/>
            <a:ext cx="6661640" cy="1640902"/>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read the assigned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biography</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document. Students will use the biography to complete a profile page. The final section is a quote, which you will write out for student to decode using the pigpen cipher tool on page 27.  Students will then use the pigpen cipher to decode. They will write the decoded quote on the group answer sheet.</a:t>
            </a:r>
          </a:p>
          <a:p>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If printing, print enough ciphers for each student so they can all work together to answer the puzzle. Use the snipping tool to write out the quote using the pigpen cipher. See</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Access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best practices on sharing Gale content with students. </a:t>
            </a:r>
          </a:p>
        </p:txBody>
      </p:sp>
      <p:sp>
        <p:nvSpPr>
          <p:cNvPr id="14" name="Rectangle 13">
            <a:extLst>
              <a:ext uri="{FF2B5EF4-FFF2-40B4-BE49-F238E27FC236}">
                <a16:creationId xmlns:a16="http://schemas.microsoft.com/office/drawing/2014/main" id="{E2AD6A4B-298D-C3C9-6576-5B303EE19E8A}"/>
              </a:ext>
            </a:extLst>
          </p:cNvPr>
          <p:cNvSpPr/>
          <p:nvPr/>
        </p:nvSpPr>
        <p:spPr>
          <a:xfrm>
            <a:off x="55940" y="4630577"/>
            <a:ext cx="6692975" cy="457200"/>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Open Sans" panose="020B0606030504020204" pitchFamily="34" charset="0"/>
                <a:ea typeface="Open Sans" panose="020B0606030504020204" pitchFamily="34" charset="0"/>
                <a:cs typeface="Open Sans" panose="020B0606030504020204" pitchFamily="34" charset="0"/>
              </a:rPr>
              <a:t>TASK 7: </a:t>
            </a:r>
          </a:p>
        </p:txBody>
      </p:sp>
      <p:sp>
        <p:nvSpPr>
          <p:cNvPr id="15" name="Rectangle 14">
            <a:extLst>
              <a:ext uri="{FF2B5EF4-FFF2-40B4-BE49-F238E27FC236}">
                <a16:creationId xmlns:a16="http://schemas.microsoft.com/office/drawing/2014/main" id="{7EB4A101-8BF9-1900-D8DC-5DCB80BD4146}"/>
              </a:ext>
            </a:extLst>
          </p:cNvPr>
          <p:cNvSpPr/>
          <p:nvPr/>
        </p:nvSpPr>
        <p:spPr>
          <a:xfrm>
            <a:off x="60303" y="5041530"/>
            <a:ext cx="6661640" cy="1424933"/>
          </a:xfrm>
          <a:prstGeom prst="rect">
            <a:avLst/>
          </a:prstGeom>
          <a:solidFill>
            <a:srgbClr val="E6E7E8"/>
          </a:solidFill>
          <a:ln>
            <a:solidFill>
              <a:srgbClr val="E6E7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Instructions: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will read the assigned </a:t>
            </a:r>
            <a:r>
              <a:rPr lang="en-US" sz="1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document. Create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SIX</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matching questions based on the resource. Students will match the correct answers to reveal their final code. Students will record code on group answer sheet.</a:t>
            </a:r>
          </a:p>
          <a:p>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rPr>
              <a:t>Arrangements:</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 The activity for this is a cut and sort activity. You can have students cut them and then sort or have them precut and stored in an envelope or bag. See</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Resource Access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best practices on sharing Gale content with students. </a:t>
            </a:r>
            <a:endParaRPr lang="en-US" sz="1200" b="1" dirty="0">
              <a:solidFill>
                <a:srgbClr val="003865"/>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178163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178AE0-3DFD-7719-2BEA-B9593B14AF05}"/>
              </a:ext>
            </a:extLst>
          </p:cNvPr>
          <p:cNvSpPr/>
          <p:nvPr/>
        </p:nvSpPr>
        <p:spPr>
          <a:xfrm>
            <a:off x="0" y="0"/>
            <a:ext cx="6858000" cy="780585"/>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Open Sans" panose="020B0606030504020204" pitchFamily="34" charset="0"/>
                <a:ea typeface="Open Sans" panose="020B0606030504020204" pitchFamily="34" charset="0"/>
                <a:cs typeface="Open Sans" panose="020B0606030504020204" pitchFamily="34" charset="0"/>
              </a:rPr>
              <a:t>RESOURCE ACCESS</a:t>
            </a:r>
          </a:p>
        </p:txBody>
      </p:sp>
      <p:pic>
        <p:nvPicPr>
          <p:cNvPr id="4" name="Picture 3">
            <a:extLst>
              <a:ext uri="{FF2B5EF4-FFF2-40B4-BE49-F238E27FC236}">
                <a16:creationId xmlns:a16="http://schemas.microsoft.com/office/drawing/2014/main" id="{49A99E49-477D-64D9-8799-3D3F46F870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37CDE365-F069-3F4E-CAE2-E04CCA4292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nvGrpSpPr>
          <p:cNvPr id="6" name="Group 5">
            <a:extLst>
              <a:ext uri="{FF2B5EF4-FFF2-40B4-BE49-F238E27FC236}">
                <a16:creationId xmlns:a16="http://schemas.microsoft.com/office/drawing/2014/main" id="{351975D8-9A28-05AF-E977-D6A5EA8D571C}"/>
              </a:ext>
            </a:extLst>
          </p:cNvPr>
          <p:cNvGrpSpPr/>
          <p:nvPr/>
        </p:nvGrpSpPr>
        <p:grpSpPr>
          <a:xfrm>
            <a:off x="224467" y="8778655"/>
            <a:ext cx="6409066" cy="289209"/>
            <a:chOff x="224467" y="8778655"/>
            <a:chExt cx="6409066" cy="289209"/>
          </a:xfrm>
        </p:grpSpPr>
        <p:pic>
          <p:nvPicPr>
            <p:cNvPr id="8" name="Picture 7">
              <a:extLst>
                <a:ext uri="{FF2B5EF4-FFF2-40B4-BE49-F238E27FC236}">
                  <a16:creationId xmlns:a16="http://schemas.microsoft.com/office/drawing/2014/main" id="{379DD57B-F705-A02B-ADD7-E0637586EE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9" name="Picture 8" descr="Logo&#10;&#10;Description automatically generated">
              <a:extLst>
                <a:ext uri="{FF2B5EF4-FFF2-40B4-BE49-F238E27FC236}">
                  <a16:creationId xmlns:a16="http://schemas.microsoft.com/office/drawing/2014/main" id="{FDFEFDCF-2EA8-ACA9-F314-B2F5104C4E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graphicFrame>
        <p:nvGraphicFramePr>
          <p:cNvPr id="13" name="Table 12">
            <a:extLst>
              <a:ext uri="{FF2B5EF4-FFF2-40B4-BE49-F238E27FC236}">
                <a16:creationId xmlns:a16="http://schemas.microsoft.com/office/drawing/2014/main" id="{D33F7B74-9DD5-139D-2848-5D9E8590BBF5}"/>
              </a:ext>
            </a:extLst>
          </p:cNvPr>
          <p:cNvGraphicFramePr>
            <a:graphicFrameLocks noGrp="1"/>
          </p:cNvGraphicFramePr>
          <p:nvPr>
            <p:extLst>
              <p:ext uri="{D42A27DB-BD31-4B8C-83A1-F6EECF244321}">
                <p14:modId xmlns:p14="http://schemas.microsoft.com/office/powerpoint/2010/main" val="4179853070"/>
              </p:ext>
            </p:extLst>
          </p:nvPr>
        </p:nvGraphicFramePr>
        <p:xfrm>
          <a:off x="224467" y="2148980"/>
          <a:ext cx="6369423" cy="2415119"/>
        </p:xfrm>
        <a:graphic>
          <a:graphicData uri="http://schemas.openxmlformats.org/drawingml/2006/table">
            <a:tbl>
              <a:tblPr firstRow="1" bandRow="1">
                <a:tableStyleId>{0505E3EF-67EA-436B-97B2-0124C06EBD24}</a:tableStyleId>
              </a:tblPr>
              <a:tblGrid>
                <a:gridCol w="825105">
                  <a:extLst>
                    <a:ext uri="{9D8B030D-6E8A-4147-A177-3AD203B41FA5}">
                      <a16:colId xmlns:a16="http://schemas.microsoft.com/office/drawing/2014/main" val="1418192699"/>
                    </a:ext>
                  </a:extLst>
                </a:gridCol>
                <a:gridCol w="5544318">
                  <a:extLst>
                    <a:ext uri="{9D8B030D-6E8A-4147-A177-3AD203B41FA5}">
                      <a16:colId xmlns:a16="http://schemas.microsoft.com/office/drawing/2014/main" val="1801863963"/>
                    </a:ext>
                  </a:extLst>
                </a:gridCol>
              </a:tblGrid>
              <a:tr h="345017">
                <a:tc>
                  <a:txBody>
                    <a:bodyPr/>
                    <a:lstStyle/>
                    <a:p>
                      <a:pPr algn="l"/>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a:t>
                      </a:r>
                      <a:endParaRPr lang="en-US" sz="1200" b="0"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1200" i="1" dirty="0">
                          <a:solidFill>
                            <a:srgbClr val="DC4405"/>
                          </a:solidFill>
                          <a:latin typeface="Open Sans" panose="020B0606030504020204" pitchFamily="34" charset="0"/>
                          <a:ea typeface="Open Sans" panose="020B0606030504020204" pitchFamily="34" charset="0"/>
                          <a:cs typeface="Open Sans" panose="020B0606030504020204" pitchFamily="34" charset="0"/>
                        </a:rPr>
                        <a:t>EXAMPLE: https://link.gale.com/apps/doc/YMQNAY144176332/MSIC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56882734"/>
                  </a:ext>
                </a:extLst>
              </a:tr>
              <a:tr h="345017">
                <a:tc>
                  <a:txBody>
                    <a:bodyPr/>
                    <a:lstStyle/>
                    <a:p>
                      <a:pPr algn="l"/>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a:t>
                      </a:r>
                      <a:endParaRPr lang="en-US" sz="1200"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Get Link URL 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552001"/>
                  </a:ext>
                </a:extLst>
              </a:tr>
              <a:tr h="345017">
                <a:tc>
                  <a:txBody>
                    <a:bodyPr/>
                    <a:lstStyle/>
                    <a:p>
                      <a:pPr algn="l"/>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3</a:t>
                      </a:r>
                      <a:endParaRPr lang="en-US" sz="1200"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Get Link URL 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9855769"/>
                  </a:ext>
                </a:extLst>
              </a:tr>
              <a:tr h="345017">
                <a:tc>
                  <a:txBody>
                    <a:bodyPr/>
                    <a:lstStyle/>
                    <a:p>
                      <a:pPr algn="l"/>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4</a:t>
                      </a: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Get Link URL 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8506670"/>
                  </a:ext>
                </a:extLst>
              </a:tr>
              <a:tr h="345017">
                <a:tc>
                  <a:txBody>
                    <a:bodyPr/>
                    <a:lstStyle/>
                    <a:p>
                      <a:pPr algn="l"/>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Get Link URL 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79711898"/>
                  </a:ext>
                </a:extLst>
              </a:tr>
              <a:tr h="34501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Get Link URL 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4250286"/>
                  </a:ext>
                </a:extLst>
              </a:tr>
              <a:tr h="34501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1" dirty="0">
                          <a:solidFill>
                            <a:srgbClr val="DC4405"/>
                          </a:solidFill>
                          <a:latin typeface="Open Sans" panose="020B0606030504020204" pitchFamily="34" charset="0"/>
                          <a:ea typeface="Open Sans" panose="020B0606030504020204" pitchFamily="34" charset="0"/>
                          <a:cs typeface="Open Sans" panose="020B0606030504020204" pitchFamily="34" charset="0"/>
                        </a:rPr>
                        <a:t>Copy Get Link URL 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332369"/>
                  </a:ext>
                </a:extLst>
              </a:tr>
            </a:tbl>
          </a:graphicData>
        </a:graphic>
      </p:graphicFrame>
      <p:sp>
        <p:nvSpPr>
          <p:cNvPr id="17" name="Rectangle 16">
            <a:extLst>
              <a:ext uri="{FF2B5EF4-FFF2-40B4-BE49-F238E27FC236}">
                <a16:creationId xmlns:a16="http://schemas.microsoft.com/office/drawing/2014/main" id="{227E3750-2F3F-AD17-7E70-E06DF55FF1F3}"/>
              </a:ext>
            </a:extLst>
          </p:cNvPr>
          <p:cNvSpPr/>
          <p:nvPr/>
        </p:nvSpPr>
        <p:spPr>
          <a:xfrm>
            <a:off x="224466" y="972012"/>
            <a:ext cx="6420558" cy="915569"/>
          </a:xfrm>
          <a:prstGeom prst="rect">
            <a:avLst/>
          </a:prstGeom>
          <a:solidFill>
            <a:srgbClr val="E6E7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To share your chosen Gale documents with your students, using the Get Link tool is considered best practice. Simply select Get Link to generate a persistent URL that you can then share with students. </a:t>
            </a:r>
          </a:p>
        </p:txBody>
      </p:sp>
      <p:graphicFrame>
        <p:nvGraphicFramePr>
          <p:cNvPr id="10" name="Table 9">
            <a:extLst>
              <a:ext uri="{FF2B5EF4-FFF2-40B4-BE49-F238E27FC236}">
                <a16:creationId xmlns:a16="http://schemas.microsoft.com/office/drawing/2014/main" id="{721196C0-823D-9249-4C0F-D34DAE71AE08}"/>
              </a:ext>
            </a:extLst>
          </p:cNvPr>
          <p:cNvGraphicFramePr>
            <a:graphicFrameLocks noGrp="1"/>
          </p:cNvGraphicFramePr>
          <p:nvPr>
            <p:extLst>
              <p:ext uri="{D42A27DB-BD31-4B8C-83A1-F6EECF244321}">
                <p14:modId xmlns:p14="http://schemas.microsoft.com/office/powerpoint/2010/main" val="4109067164"/>
              </p:ext>
            </p:extLst>
          </p:nvPr>
        </p:nvGraphicFramePr>
        <p:xfrm>
          <a:off x="224466" y="5419243"/>
          <a:ext cx="6369424" cy="3119008"/>
        </p:xfrm>
        <a:graphic>
          <a:graphicData uri="http://schemas.openxmlformats.org/drawingml/2006/table">
            <a:tbl>
              <a:tblPr firstRow="1" bandRow="1">
                <a:tableStyleId>{5C22544A-7EE6-4342-B048-85BDC9FD1C3A}</a:tableStyleId>
              </a:tblPr>
              <a:tblGrid>
                <a:gridCol w="1592356">
                  <a:extLst>
                    <a:ext uri="{9D8B030D-6E8A-4147-A177-3AD203B41FA5}">
                      <a16:colId xmlns:a16="http://schemas.microsoft.com/office/drawing/2014/main" val="1139615394"/>
                    </a:ext>
                  </a:extLst>
                </a:gridCol>
                <a:gridCol w="1592356">
                  <a:extLst>
                    <a:ext uri="{9D8B030D-6E8A-4147-A177-3AD203B41FA5}">
                      <a16:colId xmlns:a16="http://schemas.microsoft.com/office/drawing/2014/main" val="1766473583"/>
                    </a:ext>
                  </a:extLst>
                </a:gridCol>
                <a:gridCol w="1592356">
                  <a:extLst>
                    <a:ext uri="{9D8B030D-6E8A-4147-A177-3AD203B41FA5}">
                      <a16:colId xmlns:a16="http://schemas.microsoft.com/office/drawing/2014/main" val="2975967717"/>
                    </a:ext>
                  </a:extLst>
                </a:gridCol>
                <a:gridCol w="1592356">
                  <a:extLst>
                    <a:ext uri="{9D8B030D-6E8A-4147-A177-3AD203B41FA5}">
                      <a16:colId xmlns:a16="http://schemas.microsoft.com/office/drawing/2014/main" val="2552930162"/>
                    </a:ext>
                  </a:extLst>
                </a:gridCol>
              </a:tblGrid>
              <a:tr h="1559504">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TASK1</a:t>
                      </a:r>
                    </a:p>
                    <a:p>
                      <a:pPr algn="ct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b="1" i="1" dirty="0">
                          <a:solidFill>
                            <a:srgbClr val="DC4405"/>
                          </a:solidFill>
                          <a:latin typeface="Open Sans" panose="020B0606030504020204" pitchFamily="34" charset="0"/>
                          <a:ea typeface="Open Sans" panose="020B0606030504020204" pitchFamily="34" charset="0"/>
                          <a:cs typeface="Open Sans" panose="020B0606030504020204" pitchFamily="34" charset="0"/>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5277839"/>
                  </a:ext>
                </a:extLst>
              </a:tr>
              <a:tr h="1559504">
                <a:tc>
                  <a:txBody>
                    <a:bodyP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5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50"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sz="135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1080599"/>
                  </a:ext>
                </a:extLst>
              </a:tr>
            </a:tbl>
          </a:graphicData>
        </a:graphic>
      </p:graphicFrame>
      <p:pic>
        <p:nvPicPr>
          <p:cNvPr id="7" name="Picture 6">
            <a:extLst>
              <a:ext uri="{FF2B5EF4-FFF2-40B4-BE49-F238E27FC236}">
                <a16:creationId xmlns:a16="http://schemas.microsoft.com/office/drawing/2014/main" id="{7423D7FA-638A-4837-BF1A-4BE83350B986}"/>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46292" y="5631895"/>
            <a:ext cx="1100000" cy="1100000"/>
          </a:xfrm>
          <a:prstGeom prst="rect">
            <a:avLst/>
          </a:prstGeom>
        </p:spPr>
      </p:pic>
      <p:sp>
        <p:nvSpPr>
          <p:cNvPr id="27" name="TextBox 26">
            <a:extLst>
              <a:ext uri="{FF2B5EF4-FFF2-40B4-BE49-F238E27FC236}">
                <a16:creationId xmlns:a16="http://schemas.microsoft.com/office/drawing/2014/main" id="{54AE1FFC-4C06-9DA1-6D48-BEF2858A63DA}"/>
              </a:ext>
            </a:extLst>
          </p:cNvPr>
          <p:cNvSpPr txBox="1"/>
          <p:nvPr/>
        </p:nvSpPr>
        <p:spPr>
          <a:xfrm>
            <a:off x="3183340" y="8805893"/>
            <a:ext cx="491319" cy="215444"/>
          </a:xfrm>
          <a:prstGeom prst="rect">
            <a:avLst/>
          </a:prstGeom>
          <a:noFill/>
        </p:spPr>
        <p:txBody>
          <a:bodyPr wrap="square" rtlCol="0">
            <a:spAutoFit/>
          </a:bodyPr>
          <a:lstStyle/>
          <a:p>
            <a:pPr algn="ctr"/>
            <a:r>
              <a:rPr lang="en-US" sz="800" dirty="0">
                <a:latin typeface="Open Sans" panose="020B0606030504020204" pitchFamily="34" charset="0"/>
                <a:ea typeface="Open Sans" panose="020B0606030504020204" pitchFamily="34" charset="0"/>
                <a:cs typeface="Open Sans" panose="020B0606030504020204" pitchFamily="34" charset="0"/>
              </a:rPr>
              <a:t>6</a:t>
            </a:r>
          </a:p>
        </p:txBody>
      </p:sp>
      <p:sp>
        <p:nvSpPr>
          <p:cNvPr id="12" name="TextBox 11">
            <a:extLst>
              <a:ext uri="{FF2B5EF4-FFF2-40B4-BE49-F238E27FC236}">
                <a16:creationId xmlns:a16="http://schemas.microsoft.com/office/drawing/2014/main" id="{6DC9C054-1E25-2BBB-95DE-CADD218F0C89}"/>
              </a:ext>
            </a:extLst>
          </p:cNvPr>
          <p:cNvSpPr txBox="1"/>
          <p:nvPr/>
        </p:nvSpPr>
        <p:spPr>
          <a:xfrm>
            <a:off x="224466" y="4730061"/>
            <a:ext cx="6369423" cy="523220"/>
          </a:xfrm>
          <a:prstGeom prst="rect">
            <a:avLst/>
          </a:prstGeom>
          <a:solidFill>
            <a:srgbClr val="E6E7E8"/>
          </a:solidFill>
        </p:spPr>
        <p:txBody>
          <a:bodyPr wrap="square">
            <a:spAutoFit/>
          </a:bodyPr>
          <a:lstStyle/>
          <a:p>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TIP</a:t>
            </a: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 Consider turning the links into QR codes, depending on how students access!</a:t>
            </a:r>
            <a:endParaRPr lang="en-US" sz="1400" dirty="0"/>
          </a:p>
        </p:txBody>
      </p:sp>
    </p:spTree>
    <p:extLst>
      <p:ext uri="{BB962C8B-B14F-4D97-AF65-F5344CB8AC3E}">
        <p14:creationId xmlns:p14="http://schemas.microsoft.com/office/powerpoint/2010/main" val="2507514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FD0E3F0-313F-80D9-9330-4A2B130C0213}"/>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0B6DCDB0-D10C-0263-B427-357696295E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D768AAB9-27CC-7C82-A918-FA4EF8BE22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10" name="Rectangle 9">
            <a:extLst>
              <a:ext uri="{FF2B5EF4-FFF2-40B4-BE49-F238E27FC236}">
                <a16:creationId xmlns:a16="http://schemas.microsoft.com/office/drawing/2014/main" id="{CCC67249-DC91-4C71-7F6F-59D8F8B404A7}"/>
              </a:ext>
            </a:extLst>
          </p:cNvPr>
          <p:cNvSpPr/>
          <p:nvPr/>
        </p:nvSpPr>
        <p:spPr>
          <a:xfrm>
            <a:off x="0" y="0"/>
            <a:ext cx="6858000" cy="535259"/>
          </a:xfrm>
          <a:prstGeom prst="rect">
            <a:avLst/>
          </a:prstGeom>
          <a:solidFill>
            <a:srgbClr val="DC44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Arial" panose="020B0604020202020204" pitchFamily="34" charset="0"/>
                <a:cs typeface="Arial" panose="020B0604020202020204" pitchFamily="34" charset="0"/>
              </a:rPr>
              <a:t>PRINTING SUGGESTIONS</a:t>
            </a:r>
          </a:p>
        </p:txBody>
      </p:sp>
      <p:graphicFrame>
        <p:nvGraphicFramePr>
          <p:cNvPr id="18" name="Table 18">
            <a:extLst>
              <a:ext uri="{FF2B5EF4-FFF2-40B4-BE49-F238E27FC236}">
                <a16:creationId xmlns:a16="http://schemas.microsoft.com/office/drawing/2014/main" id="{4FF66F1B-79F6-2EE7-F0EC-B1745F2DBCBA}"/>
              </a:ext>
            </a:extLst>
          </p:cNvPr>
          <p:cNvGraphicFramePr>
            <a:graphicFrameLocks noGrp="1"/>
          </p:cNvGraphicFramePr>
          <p:nvPr>
            <p:extLst>
              <p:ext uri="{D42A27DB-BD31-4B8C-83A1-F6EECF244321}">
                <p14:modId xmlns:p14="http://schemas.microsoft.com/office/powerpoint/2010/main" val="683674070"/>
              </p:ext>
            </p:extLst>
          </p:nvPr>
        </p:nvGraphicFramePr>
        <p:xfrm>
          <a:off x="224467" y="853066"/>
          <a:ext cx="6409066" cy="6492240"/>
        </p:xfrm>
        <a:graphic>
          <a:graphicData uri="http://schemas.openxmlformats.org/drawingml/2006/table">
            <a:tbl>
              <a:tblPr firstRow="1" bandRow="1">
                <a:tableStyleId>{0505E3EF-67EA-436B-97B2-0124C06EBD24}</a:tableStyleId>
              </a:tblPr>
              <a:tblGrid>
                <a:gridCol w="1520112">
                  <a:extLst>
                    <a:ext uri="{9D8B030D-6E8A-4147-A177-3AD203B41FA5}">
                      <a16:colId xmlns:a16="http://schemas.microsoft.com/office/drawing/2014/main" val="1949674280"/>
                    </a:ext>
                  </a:extLst>
                </a:gridCol>
                <a:gridCol w="4888954">
                  <a:extLst>
                    <a:ext uri="{9D8B030D-6E8A-4147-A177-3AD203B41FA5}">
                      <a16:colId xmlns:a16="http://schemas.microsoft.com/office/drawing/2014/main" val="3625762707"/>
                    </a:ext>
                  </a:extLst>
                </a:gridCol>
              </a:tblGrid>
              <a:tr h="289568">
                <a:tc>
                  <a:txBody>
                    <a:bodyPr/>
                    <a:lstStyle/>
                    <a:p>
                      <a:r>
                        <a:rPr lang="en-US" sz="1800" b="0" dirty="0">
                          <a:latin typeface="Open Sans" panose="020B0606030504020204" pitchFamily="34" charset="0"/>
                          <a:ea typeface="Open Sans" panose="020B0606030504020204" pitchFamily="34" charset="0"/>
                          <a:cs typeface="Open Sans" panose="020B0606030504020204" pitchFamily="34" charset="0"/>
                        </a:rPr>
                        <a:t>Pages 8-9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1800" b="0" dirty="0">
                          <a:latin typeface="Open Sans" panose="020B0606030504020204" pitchFamily="34" charset="0"/>
                          <a:ea typeface="Open Sans" panose="020B0606030504020204" pitchFamily="34" charset="0"/>
                          <a:cs typeface="Open Sans" panose="020B0606030504020204" pitchFamily="34" charset="0"/>
                        </a:rPr>
                        <a:t>Answer Sheet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8277881"/>
                  </a:ext>
                </a:extLst>
              </a:tr>
              <a:tr h="289568">
                <a:tc>
                  <a:txBody>
                    <a:bodyPr/>
                    <a:lstStyle/>
                    <a:p>
                      <a:r>
                        <a:rPr lang="en-US" sz="1800" b="0" dirty="0">
                          <a:solidFill>
                            <a:schemeClr val="tx1"/>
                          </a:solidFill>
                          <a:latin typeface="Open Sans" panose="020B0606030504020204" pitchFamily="34" charset="0"/>
                          <a:ea typeface="Open Sans" panose="020B0606030504020204" pitchFamily="34" charset="0"/>
                          <a:cs typeface="Open Sans" panose="020B0606030504020204" pitchFamily="34" charset="0"/>
                        </a:rPr>
                        <a:t>Pages 13-16</a:t>
                      </a:r>
                      <a:endParaRPr lang="en-US" sz="1800" b="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1800" b="0" dirty="0">
                          <a:solidFill>
                            <a:schemeClr val="tx1"/>
                          </a:solidFill>
                          <a:latin typeface="Open Sans" panose="020B0606030504020204" pitchFamily="34" charset="0"/>
                          <a:ea typeface="Open Sans" panose="020B0606030504020204" pitchFamily="34" charset="0"/>
                          <a:cs typeface="Open Sans" panose="020B0606030504020204" pitchFamily="34" charset="0"/>
                        </a:rPr>
                        <a:t>Description Cards for Stations or Folders</a:t>
                      </a:r>
                    </a:p>
                    <a:p>
                      <a:r>
                        <a:rPr lang="en-US" sz="1800" b="0" dirty="0">
                          <a:solidFill>
                            <a:schemeClr val="tx1"/>
                          </a:solidFill>
                          <a:latin typeface="Open Sans" panose="020B0606030504020204" pitchFamily="34" charset="0"/>
                          <a:ea typeface="Open Sans" panose="020B0606030504020204" pitchFamily="34" charset="0"/>
                          <a:cs typeface="Open Sans" panose="020B0606030504020204" pitchFamily="34" charset="0"/>
                        </a:rPr>
                        <a:t>(optional)</a:t>
                      </a:r>
                      <a:endParaRPr lang="en-US" sz="1800" b="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5212551"/>
                  </a:ext>
                </a:extLst>
              </a:tr>
              <a:tr h="289568">
                <a:tc>
                  <a:txBody>
                    <a:bodyPr/>
                    <a:lstStyle/>
                    <a:p>
                      <a:r>
                        <a:rPr lang="en-US" sz="1800" dirty="0">
                          <a:latin typeface="Open Sans" panose="020B0606030504020204" pitchFamily="34" charset="0"/>
                          <a:ea typeface="Open Sans" panose="020B0606030504020204" pitchFamily="34" charset="0"/>
                          <a:cs typeface="Open Sans" panose="020B0606030504020204" pitchFamily="34" charset="0"/>
                        </a:rPr>
                        <a:t>Page 17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 direction cards (2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539291"/>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18</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 questions (2 sets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1534731"/>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19</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 directions and cipher</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5778961"/>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20</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 hieroglyphics activity</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6942852"/>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21</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3 direction cards (2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143769"/>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22</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Open Sans" panose="020B0606030504020204" pitchFamily="34" charset="0"/>
                          <a:ea typeface="Open Sans" panose="020B0606030504020204" pitchFamily="34" charset="0"/>
                          <a:cs typeface="Open Sans" panose="020B0606030504020204" pitchFamily="34" charset="0"/>
                        </a:rPr>
                        <a:t>Task 3 questions (cut-and-sort)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252235"/>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23</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4 direction cards (2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10394854"/>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24</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Open Sans" panose="020B0606030504020204" pitchFamily="34" charset="0"/>
                          <a:ea typeface="Open Sans" panose="020B0606030504020204" pitchFamily="34" charset="0"/>
                          <a:cs typeface="Open Sans" panose="020B0606030504020204" pitchFamily="34" charset="0"/>
                        </a:rPr>
                        <a:t>Task 4 questions (cut-and-sort)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021748"/>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25</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 direction cards (2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5613695"/>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Pages 26-27</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 photo sort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6463854"/>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28</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 direction cards (2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9471882"/>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30</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 biography activity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3107330"/>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31</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Pigpen Cipher for biography (2 per page)</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125977"/>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32</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 direction cards (2 per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4488395"/>
                  </a:ext>
                </a:extLst>
              </a:tr>
              <a:tr h="289568">
                <a:tc>
                  <a:txBody>
                    <a:bodyPr/>
                    <a:lstStyle/>
                    <a:p>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Page 33</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7E8"/>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Open Sans" panose="020B0606030504020204" pitchFamily="34" charset="0"/>
                          <a:ea typeface="Open Sans" panose="020B0606030504020204" pitchFamily="34" charset="0"/>
                          <a:cs typeface="Open Sans" panose="020B0606030504020204" pitchFamily="34" charset="0"/>
                        </a:rPr>
                        <a:t>Task 7 questions (cut-and-sort)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7506837"/>
                  </a:ext>
                </a:extLst>
              </a:tr>
            </a:tbl>
          </a:graphicData>
        </a:graphic>
      </p:graphicFrame>
    </p:spTree>
    <p:extLst>
      <p:ext uri="{BB962C8B-B14F-4D97-AF65-F5344CB8AC3E}">
        <p14:creationId xmlns:p14="http://schemas.microsoft.com/office/powerpoint/2010/main" val="1569527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F8EEEF3-363A-C5CE-B173-F87F3B81B8A0}"/>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03C93983-B352-2885-9905-1A8743118B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351F18BD-1732-C1B0-FED0-CE2EBB7B38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6" name="Rectangle 5">
            <a:extLst>
              <a:ext uri="{FF2B5EF4-FFF2-40B4-BE49-F238E27FC236}">
                <a16:creationId xmlns:a16="http://schemas.microsoft.com/office/drawing/2014/main" id="{EF08BCB1-2158-20DF-6846-AB42E5D8536B}"/>
              </a:ext>
            </a:extLst>
          </p:cNvPr>
          <p:cNvSpPr/>
          <p:nvPr/>
        </p:nvSpPr>
        <p:spPr>
          <a:xfrm>
            <a:off x="137525" y="256478"/>
            <a:ext cx="1512856" cy="1014761"/>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rPr>
              <a:t>ANSWER </a:t>
            </a:r>
          </a:p>
          <a:p>
            <a:pPr algn="ctr"/>
            <a:r>
              <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SHEET</a:t>
            </a:r>
          </a:p>
        </p:txBody>
      </p:sp>
      <p:sp>
        <p:nvSpPr>
          <p:cNvPr id="7" name="Rectangle 6">
            <a:extLst>
              <a:ext uri="{FF2B5EF4-FFF2-40B4-BE49-F238E27FC236}">
                <a16:creationId xmlns:a16="http://schemas.microsoft.com/office/drawing/2014/main" id="{84859530-E090-41D2-E5A6-086E16F7FF59}"/>
              </a:ext>
            </a:extLst>
          </p:cNvPr>
          <p:cNvSpPr/>
          <p:nvPr/>
        </p:nvSpPr>
        <p:spPr>
          <a:xfrm>
            <a:off x="137520" y="1366066"/>
            <a:ext cx="6611239" cy="674859"/>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Group Members:</a:t>
            </a:r>
          </a:p>
        </p:txBody>
      </p:sp>
      <p:sp>
        <p:nvSpPr>
          <p:cNvPr id="8" name="Rectangle 7">
            <a:extLst>
              <a:ext uri="{FF2B5EF4-FFF2-40B4-BE49-F238E27FC236}">
                <a16:creationId xmlns:a16="http://schemas.microsoft.com/office/drawing/2014/main" id="{6922BBB0-E94D-2CAE-0F66-FB57009A83F6}"/>
              </a:ext>
            </a:extLst>
          </p:cNvPr>
          <p:cNvSpPr/>
          <p:nvPr/>
        </p:nvSpPr>
        <p:spPr>
          <a:xfrm>
            <a:off x="1737316" y="256477"/>
            <a:ext cx="5011447" cy="1014761"/>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Gale In Context</a:t>
            </a:r>
          </a:p>
          <a:p>
            <a:pPr algn="ctr"/>
            <a:r>
              <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Escape Room</a:t>
            </a:r>
          </a:p>
        </p:txBody>
      </p:sp>
      <p:sp>
        <p:nvSpPr>
          <p:cNvPr id="18" name="Rectangle 17">
            <a:extLst>
              <a:ext uri="{FF2B5EF4-FFF2-40B4-BE49-F238E27FC236}">
                <a16:creationId xmlns:a16="http://schemas.microsoft.com/office/drawing/2014/main" id="{7375C37A-B392-4C8B-BF00-CECD8A57EBA8}"/>
              </a:ext>
            </a:extLst>
          </p:cNvPr>
          <p:cNvSpPr/>
          <p:nvPr/>
        </p:nvSpPr>
        <p:spPr>
          <a:xfrm>
            <a:off x="123378" y="2137834"/>
            <a:ext cx="6624418" cy="354285"/>
          </a:xfrm>
          <a:prstGeom prst="rect">
            <a:avLst/>
          </a:prstGeom>
          <a:solidFill>
            <a:srgbClr val="E6E7E8"/>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1</a:t>
            </a:r>
          </a:p>
        </p:txBody>
      </p:sp>
      <p:graphicFrame>
        <p:nvGraphicFramePr>
          <p:cNvPr id="21" name="Table 21">
            <a:extLst>
              <a:ext uri="{FF2B5EF4-FFF2-40B4-BE49-F238E27FC236}">
                <a16:creationId xmlns:a16="http://schemas.microsoft.com/office/drawing/2014/main" id="{A2EF5A98-2270-1C75-ACC5-9BDF209ADD31}"/>
              </a:ext>
            </a:extLst>
          </p:cNvPr>
          <p:cNvGraphicFramePr>
            <a:graphicFrameLocks noGrp="1"/>
          </p:cNvGraphicFramePr>
          <p:nvPr>
            <p:extLst>
              <p:ext uri="{D42A27DB-BD31-4B8C-83A1-F6EECF244321}">
                <p14:modId xmlns:p14="http://schemas.microsoft.com/office/powerpoint/2010/main" val="845266469"/>
              </p:ext>
            </p:extLst>
          </p:nvPr>
        </p:nvGraphicFramePr>
        <p:xfrm>
          <a:off x="137524" y="2500611"/>
          <a:ext cx="6611232" cy="1742770"/>
        </p:xfrm>
        <a:graphic>
          <a:graphicData uri="http://schemas.openxmlformats.org/drawingml/2006/table">
            <a:tbl>
              <a:tblPr firstRow="1" bandRow="1">
                <a:tableStyleId>{0505E3EF-67EA-436B-97B2-0124C06EBD24}</a:tableStyleId>
              </a:tblPr>
              <a:tblGrid>
                <a:gridCol w="353387">
                  <a:extLst>
                    <a:ext uri="{9D8B030D-6E8A-4147-A177-3AD203B41FA5}">
                      <a16:colId xmlns:a16="http://schemas.microsoft.com/office/drawing/2014/main" val="2816310200"/>
                    </a:ext>
                  </a:extLst>
                </a:gridCol>
                <a:gridCol w="568895">
                  <a:extLst>
                    <a:ext uri="{9D8B030D-6E8A-4147-A177-3AD203B41FA5}">
                      <a16:colId xmlns:a16="http://schemas.microsoft.com/office/drawing/2014/main" val="3035839712"/>
                    </a:ext>
                  </a:extLst>
                </a:gridCol>
                <a:gridCol w="568895">
                  <a:extLst>
                    <a:ext uri="{9D8B030D-6E8A-4147-A177-3AD203B41FA5}">
                      <a16:colId xmlns:a16="http://schemas.microsoft.com/office/drawing/2014/main" val="3155127702"/>
                    </a:ext>
                  </a:extLst>
                </a:gridCol>
                <a:gridCol w="568895">
                  <a:extLst>
                    <a:ext uri="{9D8B030D-6E8A-4147-A177-3AD203B41FA5}">
                      <a16:colId xmlns:a16="http://schemas.microsoft.com/office/drawing/2014/main" val="2479553585"/>
                    </a:ext>
                  </a:extLst>
                </a:gridCol>
                <a:gridCol w="568895">
                  <a:extLst>
                    <a:ext uri="{9D8B030D-6E8A-4147-A177-3AD203B41FA5}">
                      <a16:colId xmlns:a16="http://schemas.microsoft.com/office/drawing/2014/main" val="3214640109"/>
                    </a:ext>
                  </a:extLst>
                </a:gridCol>
                <a:gridCol w="568895">
                  <a:extLst>
                    <a:ext uri="{9D8B030D-6E8A-4147-A177-3AD203B41FA5}">
                      <a16:colId xmlns:a16="http://schemas.microsoft.com/office/drawing/2014/main" val="3394662713"/>
                    </a:ext>
                  </a:extLst>
                </a:gridCol>
                <a:gridCol w="568895">
                  <a:extLst>
                    <a:ext uri="{9D8B030D-6E8A-4147-A177-3AD203B41FA5}">
                      <a16:colId xmlns:a16="http://schemas.microsoft.com/office/drawing/2014/main" val="3590227478"/>
                    </a:ext>
                  </a:extLst>
                </a:gridCol>
                <a:gridCol w="568895">
                  <a:extLst>
                    <a:ext uri="{9D8B030D-6E8A-4147-A177-3AD203B41FA5}">
                      <a16:colId xmlns:a16="http://schemas.microsoft.com/office/drawing/2014/main" val="2773761275"/>
                    </a:ext>
                  </a:extLst>
                </a:gridCol>
                <a:gridCol w="568895">
                  <a:extLst>
                    <a:ext uri="{9D8B030D-6E8A-4147-A177-3AD203B41FA5}">
                      <a16:colId xmlns:a16="http://schemas.microsoft.com/office/drawing/2014/main" val="1486387081"/>
                    </a:ext>
                  </a:extLst>
                </a:gridCol>
                <a:gridCol w="568895">
                  <a:extLst>
                    <a:ext uri="{9D8B030D-6E8A-4147-A177-3AD203B41FA5}">
                      <a16:colId xmlns:a16="http://schemas.microsoft.com/office/drawing/2014/main" val="777642316"/>
                    </a:ext>
                  </a:extLst>
                </a:gridCol>
                <a:gridCol w="568895">
                  <a:extLst>
                    <a:ext uri="{9D8B030D-6E8A-4147-A177-3AD203B41FA5}">
                      <a16:colId xmlns:a16="http://schemas.microsoft.com/office/drawing/2014/main" val="1167499350"/>
                    </a:ext>
                  </a:extLst>
                </a:gridCol>
                <a:gridCol w="568895">
                  <a:extLst>
                    <a:ext uri="{9D8B030D-6E8A-4147-A177-3AD203B41FA5}">
                      <a16:colId xmlns:a16="http://schemas.microsoft.com/office/drawing/2014/main" val="3480790034"/>
                    </a:ext>
                  </a:extLst>
                </a:gridCol>
              </a:tblGrid>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8487406"/>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8101897"/>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8467390"/>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039823"/>
                  </a:ext>
                </a:extLst>
              </a:tr>
              <a:tr h="348554">
                <a:tc>
                  <a:txBody>
                    <a:bodyPr/>
                    <a:lstStyle/>
                    <a:p>
                      <a:r>
                        <a:rPr lang="en-US" b="1"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9178084"/>
                  </a:ext>
                </a:extLst>
              </a:tr>
            </a:tbl>
          </a:graphicData>
        </a:graphic>
      </p:graphicFrame>
      <p:graphicFrame>
        <p:nvGraphicFramePr>
          <p:cNvPr id="22" name="Table 22">
            <a:extLst>
              <a:ext uri="{FF2B5EF4-FFF2-40B4-BE49-F238E27FC236}">
                <a16:creationId xmlns:a16="http://schemas.microsoft.com/office/drawing/2014/main" id="{8C5F4AAF-5E89-C1AA-3FD4-60F15DE14070}"/>
              </a:ext>
            </a:extLst>
          </p:cNvPr>
          <p:cNvGraphicFramePr>
            <a:graphicFrameLocks noGrp="1"/>
          </p:cNvGraphicFramePr>
          <p:nvPr>
            <p:extLst>
              <p:ext uri="{D42A27DB-BD31-4B8C-83A1-F6EECF244321}">
                <p14:modId xmlns:p14="http://schemas.microsoft.com/office/powerpoint/2010/main" val="2263887969"/>
              </p:ext>
            </p:extLst>
          </p:nvPr>
        </p:nvGraphicFramePr>
        <p:xfrm>
          <a:off x="137520" y="4397700"/>
          <a:ext cx="6597093" cy="502920"/>
        </p:xfrm>
        <a:graphic>
          <a:graphicData uri="http://schemas.openxmlformats.org/drawingml/2006/table">
            <a:tbl>
              <a:tblPr firstRow="1" bandRow="1">
                <a:tableStyleId>{5C22544A-7EE6-4342-B048-85BDC9FD1C3A}</a:tableStyleId>
              </a:tblPr>
              <a:tblGrid>
                <a:gridCol w="834753">
                  <a:extLst>
                    <a:ext uri="{9D8B030D-6E8A-4147-A177-3AD203B41FA5}">
                      <a16:colId xmlns:a16="http://schemas.microsoft.com/office/drawing/2014/main" val="1728550321"/>
                    </a:ext>
                  </a:extLst>
                </a:gridCol>
                <a:gridCol w="1152468">
                  <a:extLst>
                    <a:ext uri="{9D8B030D-6E8A-4147-A177-3AD203B41FA5}">
                      <a16:colId xmlns:a16="http://schemas.microsoft.com/office/drawing/2014/main" val="2192753669"/>
                    </a:ext>
                  </a:extLst>
                </a:gridCol>
                <a:gridCol w="1152468">
                  <a:extLst>
                    <a:ext uri="{9D8B030D-6E8A-4147-A177-3AD203B41FA5}">
                      <a16:colId xmlns:a16="http://schemas.microsoft.com/office/drawing/2014/main" val="879377192"/>
                    </a:ext>
                  </a:extLst>
                </a:gridCol>
                <a:gridCol w="1152468">
                  <a:extLst>
                    <a:ext uri="{9D8B030D-6E8A-4147-A177-3AD203B41FA5}">
                      <a16:colId xmlns:a16="http://schemas.microsoft.com/office/drawing/2014/main" val="1164569534"/>
                    </a:ext>
                  </a:extLst>
                </a:gridCol>
                <a:gridCol w="1152468">
                  <a:extLst>
                    <a:ext uri="{9D8B030D-6E8A-4147-A177-3AD203B41FA5}">
                      <a16:colId xmlns:a16="http://schemas.microsoft.com/office/drawing/2014/main" val="764486885"/>
                    </a:ext>
                  </a:extLst>
                </a:gridCol>
                <a:gridCol w="1152468">
                  <a:extLst>
                    <a:ext uri="{9D8B030D-6E8A-4147-A177-3AD203B41FA5}">
                      <a16:colId xmlns:a16="http://schemas.microsoft.com/office/drawing/2014/main" val="1127494174"/>
                    </a:ext>
                  </a:extLst>
                </a:gridCol>
              </a:tblGrid>
              <a:tr h="370840">
                <a:tc>
                  <a:txBody>
                    <a:bodyPr/>
                    <a:lstStyle/>
                    <a:p>
                      <a:pPr algn="ctr"/>
                      <a:r>
                        <a:rPr lang="en-US" b="1" dirty="0">
                          <a:solidFill>
                            <a:schemeClr val="tx1"/>
                          </a:solidFill>
                          <a:latin typeface="Arial Black" panose="020B0A04020102020204" pitchFamily="34" charset="0"/>
                          <a:cs typeface="Arial" panose="020B0604020202020204" pitchFamily="34" charset="0"/>
                        </a:rPr>
                        <a:t>CODE WORD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7E8"/>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91524021"/>
                  </a:ext>
                </a:extLst>
              </a:tr>
            </a:tbl>
          </a:graphicData>
        </a:graphic>
      </p:graphicFrame>
      <p:sp>
        <p:nvSpPr>
          <p:cNvPr id="13" name="Rectangle 12">
            <a:extLst>
              <a:ext uri="{FF2B5EF4-FFF2-40B4-BE49-F238E27FC236}">
                <a16:creationId xmlns:a16="http://schemas.microsoft.com/office/drawing/2014/main" id="{3ECEC7B0-70A2-5A62-81F2-8828E5FDD2C4}"/>
              </a:ext>
            </a:extLst>
          </p:cNvPr>
          <p:cNvSpPr/>
          <p:nvPr/>
        </p:nvSpPr>
        <p:spPr>
          <a:xfrm>
            <a:off x="110201" y="5291626"/>
            <a:ext cx="1599790"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2</a:t>
            </a:r>
          </a:p>
        </p:txBody>
      </p:sp>
      <p:sp>
        <p:nvSpPr>
          <p:cNvPr id="14" name="Rectangle 13">
            <a:extLst>
              <a:ext uri="{FF2B5EF4-FFF2-40B4-BE49-F238E27FC236}">
                <a16:creationId xmlns:a16="http://schemas.microsoft.com/office/drawing/2014/main" id="{6F712873-19C6-25D7-2B85-082FFD8D2705}"/>
              </a:ext>
            </a:extLst>
          </p:cNvPr>
          <p:cNvSpPr/>
          <p:nvPr/>
        </p:nvSpPr>
        <p:spPr>
          <a:xfrm>
            <a:off x="110201" y="5645910"/>
            <a:ext cx="1599790" cy="19039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rPr>
              <a:t>1. </a:t>
            </a:r>
          </a:p>
          <a:p>
            <a:pPr>
              <a:lnSpc>
                <a:spcPct val="150000"/>
              </a:lnSpc>
            </a:pPr>
            <a:r>
              <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rPr>
              <a:t>2. </a:t>
            </a:r>
          </a:p>
          <a:p>
            <a:pPr>
              <a:lnSpc>
                <a:spcPct val="150000"/>
              </a:lnSpc>
            </a:pPr>
            <a:r>
              <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rPr>
              <a:t>3. </a:t>
            </a:r>
          </a:p>
          <a:p>
            <a:pPr>
              <a:lnSpc>
                <a:spcPct val="150000"/>
              </a:lnSpc>
            </a:pPr>
            <a:r>
              <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rPr>
              <a:t>4. </a:t>
            </a:r>
          </a:p>
          <a:p>
            <a:pPr>
              <a:lnSpc>
                <a:spcPct val="150000"/>
              </a:lnSpc>
            </a:pPr>
            <a:r>
              <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rPr>
              <a:t>5. </a:t>
            </a:r>
          </a:p>
          <a:p>
            <a:pPr>
              <a:lnSpc>
                <a:spcPct val="150000"/>
              </a:lnSpc>
            </a:pPr>
            <a:r>
              <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rPr>
              <a:t>6. </a:t>
            </a:r>
          </a:p>
        </p:txBody>
      </p:sp>
      <p:sp>
        <p:nvSpPr>
          <p:cNvPr id="15" name="Rectangle 14">
            <a:extLst>
              <a:ext uri="{FF2B5EF4-FFF2-40B4-BE49-F238E27FC236}">
                <a16:creationId xmlns:a16="http://schemas.microsoft.com/office/drawing/2014/main" id="{AA6226EB-31F1-37C0-1780-45AC0B3D1A13}"/>
              </a:ext>
            </a:extLst>
          </p:cNvPr>
          <p:cNvSpPr/>
          <p:nvPr/>
        </p:nvSpPr>
        <p:spPr>
          <a:xfrm>
            <a:off x="1805089" y="5291625"/>
            <a:ext cx="4930484"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3</a:t>
            </a:r>
          </a:p>
        </p:txBody>
      </p:sp>
      <p:sp>
        <p:nvSpPr>
          <p:cNvPr id="19" name="Rectangle 18">
            <a:extLst>
              <a:ext uri="{FF2B5EF4-FFF2-40B4-BE49-F238E27FC236}">
                <a16:creationId xmlns:a16="http://schemas.microsoft.com/office/drawing/2014/main" id="{0760C786-E3E5-1327-0E4A-B0A1E5DB974B}"/>
              </a:ext>
            </a:extLst>
          </p:cNvPr>
          <p:cNvSpPr/>
          <p:nvPr/>
        </p:nvSpPr>
        <p:spPr>
          <a:xfrm>
            <a:off x="1805084" y="5640010"/>
            <a:ext cx="4929529" cy="19039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0" name="Graphic 19" descr="Lock outline">
            <a:extLst>
              <a:ext uri="{FF2B5EF4-FFF2-40B4-BE49-F238E27FC236}">
                <a16:creationId xmlns:a16="http://schemas.microsoft.com/office/drawing/2014/main" id="{F85CF6AA-8C6A-256F-8A00-19BFB76FF5C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58062" y="5994295"/>
            <a:ext cx="1163505" cy="1163505"/>
          </a:xfrm>
          <a:prstGeom prst="rect">
            <a:avLst/>
          </a:prstGeom>
        </p:spPr>
      </p:pic>
      <p:graphicFrame>
        <p:nvGraphicFramePr>
          <p:cNvPr id="23" name="Table 19">
            <a:extLst>
              <a:ext uri="{FF2B5EF4-FFF2-40B4-BE49-F238E27FC236}">
                <a16:creationId xmlns:a16="http://schemas.microsoft.com/office/drawing/2014/main" id="{34523D5A-77C3-F36A-414C-29B74A698B20}"/>
              </a:ext>
            </a:extLst>
          </p:cNvPr>
          <p:cNvGraphicFramePr>
            <a:graphicFrameLocks noGrp="1"/>
          </p:cNvGraphicFramePr>
          <p:nvPr>
            <p:extLst>
              <p:ext uri="{D42A27DB-BD31-4B8C-83A1-F6EECF244321}">
                <p14:modId xmlns:p14="http://schemas.microsoft.com/office/powerpoint/2010/main" val="1868602126"/>
              </p:ext>
            </p:extLst>
          </p:nvPr>
        </p:nvGraphicFramePr>
        <p:xfrm>
          <a:off x="2922527" y="6241557"/>
          <a:ext cx="3697824" cy="708736"/>
        </p:xfrm>
        <a:graphic>
          <a:graphicData uri="http://schemas.openxmlformats.org/drawingml/2006/table">
            <a:tbl>
              <a:tblPr firstRow="1" bandRow="1">
                <a:tableStyleId>{0505E3EF-67EA-436B-97B2-0124C06EBD24}</a:tableStyleId>
              </a:tblPr>
              <a:tblGrid>
                <a:gridCol w="462228">
                  <a:extLst>
                    <a:ext uri="{9D8B030D-6E8A-4147-A177-3AD203B41FA5}">
                      <a16:colId xmlns:a16="http://schemas.microsoft.com/office/drawing/2014/main" val="702666132"/>
                    </a:ext>
                  </a:extLst>
                </a:gridCol>
                <a:gridCol w="462228">
                  <a:extLst>
                    <a:ext uri="{9D8B030D-6E8A-4147-A177-3AD203B41FA5}">
                      <a16:colId xmlns:a16="http://schemas.microsoft.com/office/drawing/2014/main" val="3384326153"/>
                    </a:ext>
                  </a:extLst>
                </a:gridCol>
                <a:gridCol w="462228">
                  <a:extLst>
                    <a:ext uri="{9D8B030D-6E8A-4147-A177-3AD203B41FA5}">
                      <a16:colId xmlns:a16="http://schemas.microsoft.com/office/drawing/2014/main" val="1402140550"/>
                    </a:ext>
                  </a:extLst>
                </a:gridCol>
                <a:gridCol w="462228">
                  <a:extLst>
                    <a:ext uri="{9D8B030D-6E8A-4147-A177-3AD203B41FA5}">
                      <a16:colId xmlns:a16="http://schemas.microsoft.com/office/drawing/2014/main" val="2010468263"/>
                    </a:ext>
                  </a:extLst>
                </a:gridCol>
                <a:gridCol w="462228">
                  <a:extLst>
                    <a:ext uri="{9D8B030D-6E8A-4147-A177-3AD203B41FA5}">
                      <a16:colId xmlns:a16="http://schemas.microsoft.com/office/drawing/2014/main" val="1262628258"/>
                    </a:ext>
                  </a:extLst>
                </a:gridCol>
                <a:gridCol w="462228">
                  <a:extLst>
                    <a:ext uri="{9D8B030D-6E8A-4147-A177-3AD203B41FA5}">
                      <a16:colId xmlns:a16="http://schemas.microsoft.com/office/drawing/2014/main" val="1039797347"/>
                    </a:ext>
                  </a:extLst>
                </a:gridCol>
                <a:gridCol w="462228">
                  <a:extLst>
                    <a:ext uri="{9D8B030D-6E8A-4147-A177-3AD203B41FA5}">
                      <a16:colId xmlns:a16="http://schemas.microsoft.com/office/drawing/2014/main" val="3518739359"/>
                    </a:ext>
                  </a:extLst>
                </a:gridCol>
                <a:gridCol w="462228">
                  <a:extLst>
                    <a:ext uri="{9D8B030D-6E8A-4147-A177-3AD203B41FA5}">
                      <a16:colId xmlns:a16="http://schemas.microsoft.com/office/drawing/2014/main" val="2142021919"/>
                    </a:ext>
                  </a:extLst>
                </a:gridCol>
              </a:tblGrid>
              <a:tr h="708736">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1200774"/>
                  </a:ext>
                </a:extLst>
              </a:tr>
            </a:tbl>
          </a:graphicData>
        </a:graphic>
      </p:graphicFrame>
      <p:sp>
        <p:nvSpPr>
          <p:cNvPr id="24" name="Rectangle 23">
            <a:extLst>
              <a:ext uri="{FF2B5EF4-FFF2-40B4-BE49-F238E27FC236}">
                <a16:creationId xmlns:a16="http://schemas.microsoft.com/office/drawing/2014/main" id="{B408144F-9A9D-5BB8-62C9-0C2275E89480}"/>
              </a:ext>
            </a:extLst>
          </p:cNvPr>
          <p:cNvSpPr/>
          <p:nvPr/>
        </p:nvSpPr>
        <p:spPr>
          <a:xfrm>
            <a:off x="123383" y="7839054"/>
            <a:ext cx="1599790" cy="424400"/>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4</a:t>
            </a:r>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9FE56497-AA8E-1501-64A8-CF69ACBBAD7A}"/>
              </a:ext>
            </a:extLst>
          </p:cNvPr>
          <p:cNvSpPr/>
          <p:nvPr/>
        </p:nvSpPr>
        <p:spPr>
          <a:xfrm>
            <a:off x="1723173" y="7839054"/>
            <a:ext cx="5024623" cy="4223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_____  _____  _____  _____  _____  _____  ____</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62696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F8EEEF3-363A-C5CE-B173-F87F3B81B8A0}"/>
              </a:ext>
            </a:extLst>
          </p:cNvPr>
          <p:cNvGrpSpPr/>
          <p:nvPr/>
        </p:nvGrpSpPr>
        <p:grpSpPr>
          <a:xfrm>
            <a:off x="224467" y="8778655"/>
            <a:ext cx="6409066" cy="289209"/>
            <a:chOff x="224467" y="8778655"/>
            <a:chExt cx="6409066" cy="289209"/>
          </a:xfrm>
        </p:grpSpPr>
        <p:pic>
          <p:nvPicPr>
            <p:cNvPr id="4" name="Picture 3">
              <a:extLst>
                <a:ext uri="{FF2B5EF4-FFF2-40B4-BE49-F238E27FC236}">
                  <a16:creationId xmlns:a16="http://schemas.microsoft.com/office/drawing/2014/main" id="{03C93983-B352-2885-9905-1A8743118B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67" y="8844600"/>
              <a:ext cx="1671241" cy="157320"/>
            </a:xfrm>
            <a:prstGeom prst="rect">
              <a:avLst/>
            </a:prstGeom>
          </p:spPr>
        </p:pic>
        <p:pic>
          <p:nvPicPr>
            <p:cNvPr id="5" name="Picture 4" descr="Logo&#10;&#10;Description automatically generated">
              <a:extLst>
                <a:ext uri="{FF2B5EF4-FFF2-40B4-BE49-F238E27FC236}">
                  <a16:creationId xmlns:a16="http://schemas.microsoft.com/office/drawing/2014/main" id="{351F18BD-1732-C1B0-FED0-CE2EBB7B38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1074" y="8778655"/>
              <a:ext cx="992459" cy="289209"/>
            </a:xfrm>
            <a:prstGeom prst="rect">
              <a:avLst/>
            </a:prstGeom>
          </p:spPr>
        </p:pic>
      </p:grpSp>
      <p:sp>
        <p:nvSpPr>
          <p:cNvPr id="11" name="Rectangle 10">
            <a:extLst>
              <a:ext uri="{FF2B5EF4-FFF2-40B4-BE49-F238E27FC236}">
                <a16:creationId xmlns:a16="http://schemas.microsoft.com/office/drawing/2014/main" id="{E5CE6376-E399-C674-CF85-F9776D9AE9D1}"/>
              </a:ext>
            </a:extLst>
          </p:cNvPr>
          <p:cNvSpPr/>
          <p:nvPr/>
        </p:nvSpPr>
        <p:spPr>
          <a:xfrm>
            <a:off x="224467" y="142080"/>
            <a:ext cx="6409066"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5</a:t>
            </a:r>
          </a:p>
        </p:txBody>
      </p:sp>
      <p:sp>
        <p:nvSpPr>
          <p:cNvPr id="12" name="Rectangle 11">
            <a:extLst>
              <a:ext uri="{FF2B5EF4-FFF2-40B4-BE49-F238E27FC236}">
                <a16:creationId xmlns:a16="http://schemas.microsoft.com/office/drawing/2014/main" id="{27AA0BF9-C3CE-5823-4FF6-65DB0F717818}"/>
              </a:ext>
            </a:extLst>
          </p:cNvPr>
          <p:cNvSpPr/>
          <p:nvPr/>
        </p:nvSpPr>
        <p:spPr>
          <a:xfrm>
            <a:off x="224467" y="1200962"/>
            <a:ext cx="1583068" cy="1839950"/>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6</a:t>
            </a:r>
          </a:p>
        </p:txBody>
      </p:sp>
      <p:sp>
        <p:nvSpPr>
          <p:cNvPr id="14" name="Rectangle 13">
            <a:extLst>
              <a:ext uri="{FF2B5EF4-FFF2-40B4-BE49-F238E27FC236}">
                <a16:creationId xmlns:a16="http://schemas.microsoft.com/office/drawing/2014/main" id="{CF8C7128-90E6-CEE3-572E-C8E61A2805B4}"/>
              </a:ext>
            </a:extLst>
          </p:cNvPr>
          <p:cNvSpPr/>
          <p:nvPr/>
        </p:nvSpPr>
        <p:spPr>
          <a:xfrm>
            <a:off x="224467" y="496365"/>
            <a:ext cx="6409066" cy="5348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gn="ctr"/>
            <a:r>
              <a:rPr lang="en-US" sz="1100" dirty="0">
                <a:solidFill>
                  <a:schemeClr val="tx1"/>
                </a:solidFill>
                <a:latin typeface="Arial Black" panose="020B0A04020102020204" pitchFamily="34" charset="0"/>
              </a:rPr>
              <a:t>_______    _______    _______    _______    _______    _______    _______    _______</a:t>
            </a:r>
          </a:p>
          <a:p>
            <a:r>
              <a:rPr lang="en-US" sz="1100" dirty="0">
                <a:solidFill>
                  <a:schemeClr val="tx1"/>
                </a:solidFill>
                <a:latin typeface="Arial Black" panose="020B0A04020102020204" pitchFamily="34" charset="0"/>
              </a:rPr>
              <a:t>               1             2            3             4            5             6             7            8</a:t>
            </a:r>
          </a:p>
        </p:txBody>
      </p:sp>
      <p:sp>
        <p:nvSpPr>
          <p:cNvPr id="19" name="Rectangle 18">
            <a:extLst>
              <a:ext uri="{FF2B5EF4-FFF2-40B4-BE49-F238E27FC236}">
                <a16:creationId xmlns:a16="http://schemas.microsoft.com/office/drawing/2014/main" id="{A18A81C9-3B0B-8229-0E79-D774978475F5}"/>
              </a:ext>
            </a:extLst>
          </p:cNvPr>
          <p:cNvSpPr/>
          <p:nvPr/>
        </p:nvSpPr>
        <p:spPr>
          <a:xfrm>
            <a:off x="1807535" y="1200962"/>
            <a:ext cx="4825998" cy="18399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“____________________________________________</a:t>
            </a:r>
          </a:p>
          <a:p>
            <a:pPr>
              <a:lnSpc>
                <a:spcPct val="15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____________________________________________</a:t>
            </a:r>
          </a:p>
          <a:p>
            <a:pPr>
              <a:lnSpc>
                <a:spcPct val="15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___________________________________________.”</a:t>
            </a:r>
          </a:p>
          <a:p>
            <a:pPr>
              <a:lnSpc>
                <a:spcPct val="150000"/>
              </a:lnSpc>
            </a:pPr>
            <a:r>
              <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a:extLst>
              <a:ext uri="{FF2B5EF4-FFF2-40B4-BE49-F238E27FC236}">
                <a16:creationId xmlns:a16="http://schemas.microsoft.com/office/drawing/2014/main" id="{7B4C0A32-BF51-966F-4681-D6723C05DF62}"/>
              </a:ext>
            </a:extLst>
          </p:cNvPr>
          <p:cNvSpPr/>
          <p:nvPr/>
        </p:nvSpPr>
        <p:spPr>
          <a:xfrm>
            <a:off x="1895708" y="3564905"/>
            <a:ext cx="4737824" cy="3337700"/>
          </a:xfrm>
          <a:prstGeom prst="rect">
            <a:avLst/>
          </a:prstGeom>
          <a:solidFill>
            <a:schemeClr val="bg1"/>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AFE9EA3-7B0F-6C18-28E7-8979B07AD239}"/>
              </a:ext>
            </a:extLst>
          </p:cNvPr>
          <p:cNvSpPr/>
          <p:nvPr/>
        </p:nvSpPr>
        <p:spPr>
          <a:xfrm>
            <a:off x="1895707" y="3210619"/>
            <a:ext cx="4737824"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NOTES</a:t>
            </a:r>
          </a:p>
        </p:txBody>
      </p:sp>
      <p:grpSp>
        <p:nvGrpSpPr>
          <p:cNvPr id="20" name="Group 19">
            <a:extLst>
              <a:ext uri="{FF2B5EF4-FFF2-40B4-BE49-F238E27FC236}">
                <a16:creationId xmlns:a16="http://schemas.microsoft.com/office/drawing/2014/main" id="{2221A797-16CC-08D6-1FAC-B134AAD5AB31}"/>
              </a:ext>
            </a:extLst>
          </p:cNvPr>
          <p:cNvGrpSpPr/>
          <p:nvPr/>
        </p:nvGrpSpPr>
        <p:grpSpPr>
          <a:xfrm>
            <a:off x="1016001" y="7501120"/>
            <a:ext cx="1671241" cy="1072726"/>
            <a:chOff x="1016001" y="7501120"/>
            <a:chExt cx="1671241" cy="1072726"/>
          </a:xfrm>
        </p:grpSpPr>
        <p:pic>
          <p:nvPicPr>
            <p:cNvPr id="15" name="Graphic 14" descr="Lock outline">
              <a:extLst>
                <a:ext uri="{FF2B5EF4-FFF2-40B4-BE49-F238E27FC236}">
                  <a16:creationId xmlns:a16="http://schemas.microsoft.com/office/drawing/2014/main" id="{639FA84A-D140-667E-1430-519BC4174C44}"/>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t="44066"/>
            <a:stretch/>
          </p:blipFill>
          <p:spPr>
            <a:xfrm>
              <a:off x="1016001" y="7639050"/>
              <a:ext cx="1671241" cy="934796"/>
            </a:xfrm>
            <a:prstGeom prst="rect">
              <a:avLst/>
            </a:prstGeom>
          </p:spPr>
        </p:pic>
        <p:sp>
          <p:nvSpPr>
            <p:cNvPr id="17" name="Rectangle 16">
              <a:extLst>
                <a:ext uri="{FF2B5EF4-FFF2-40B4-BE49-F238E27FC236}">
                  <a16:creationId xmlns:a16="http://schemas.microsoft.com/office/drawing/2014/main" id="{11170575-86E0-1D65-9B6C-479EF6A28F78}"/>
                </a:ext>
              </a:extLst>
            </p:cNvPr>
            <p:cNvSpPr/>
            <p:nvPr/>
          </p:nvSpPr>
          <p:spPr>
            <a:xfrm rot="21197232">
              <a:off x="1230108" y="7501120"/>
              <a:ext cx="613735" cy="169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5BD5579-D7C7-2DA6-71F2-403D3FDAB859}"/>
                </a:ext>
              </a:extLst>
            </p:cNvPr>
            <p:cNvSpPr/>
            <p:nvPr/>
          </p:nvSpPr>
          <p:spPr>
            <a:xfrm rot="288119">
              <a:off x="1901707" y="7502938"/>
              <a:ext cx="613735" cy="169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6" name="Graphic 15" descr="Lock outline">
            <a:extLst>
              <a:ext uri="{FF2B5EF4-FFF2-40B4-BE49-F238E27FC236}">
                <a16:creationId xmlns:a16="http://schemas.microsoft.com/office/drawing/2014/main" id="{6EA3BDAF-6C05-8933-0523-E34677A4B784}"/>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27098" t="11328" r="26547" b="56645"/>
          <a:stretch/>
        </p:blipFill>
        <p:spPr>
          <a:xfrm>
            <a:off x="834980" y="7146786"/>
            <a:ext cx="774700" cy="535259"/>
          </a:xfrm>
          <a:prstGeom prst="rect">
            <a:avLst/>
          </a:prstGeom>
        </p:spPr>
      </p:pic>
      <p:pic>
        <p:nvPicPr>
          <p:cNvPr id="22" name="Graphic 21" descr="Collision outline">
            <a:extLst>
              <a:ext uri="{FF2B5EF4-FFF2-40B4-BE49-F238E27FC236}">
                <a16:creationId xmlns:a16="http://schemas.microsoft.com/office/drawing/2014/main" id="{4C79C96D-DA60-091A-BE81-C9553782090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9051" y="7604155"/>
            <a:ext cx="914400" cy="914400"/>
          </a:xfrm>
          <a:prstGeom prst="rect">
            <a:avLst/>
          </a:prstGeom>
        </p:spPr>
      </p:pic>
      <p:sp>
        <p:nvSpPr>
          <p:cNvPr id="23" name="Rectangle 22">
            <a:extLst>
              <a:ext uri="{FF2B5EF4-FFF2-40B4-BE49-F238E27FC236}">
                <a16:creationId xmlns:a16="http://schemas.microsoft.com/office/drawing/2014/main" id="{3D77B855-031E-9DDE-6CAA-CBD1A7A9B2B8}"/>
              </a:ext>
            </a:extLst>
          </p:cNvPr>
          <p:cNvSpPr/>
          <p:nvPr/>
        </p:nvSpPr>
        <p:spPr>
          <a:xfrm>
            <a:off x="2571750" y="7146786"/>
            <a:ext cx="4061781" cy="1260614"/>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latin typeface="Open Sans" panose="020B0606030504020204" pitchFamily="34" charset="0"/>
                <a:ea typeface="Open Sans" panose="020B0606030504020204" pitchFamily="34" charset="0"/>
                <a:cs typeface="Open Sans" panose="020B0606030504020204" pitchFamily="34" charset="0"/>
              </a:rPr>
              <a:t>YOU </a:t>
            </a:r>
          </a:p>
          <a:p>
            <a:pPr algn="ctr"/>
            <a:r>
              <a:rPr lang="en-US" sz="36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ESCAPED!</a:t>
            </a:r>
          </a:p>
        </p:txBody>
      </p:sp>
      <p:sp>
        <p:nvSpPr>
          <p:cNvPr id="24" name="Rectangle 23">
            <a:extLst>
              <a:ext uri="{FF2B5EF4-FFF2-40B4-BE49-F238E27FC236}">
                <a16:creationId xmlns:a16="http://schemas.microsoft.com/office/drawing/2014/main" id="{7E420B21-71C9-2434-176A-68D5E2CA20EA}"/>
              </a:ext>
            </a:extLst>
          </p:cNvPr>
          <p:cNvSpPr/>
          <p:nvPr/>
        </p:nvSpPr>
        <p:spPr>
          <a:xfrm>
            <a:off x="224467" y="3210620"/>
            <a:ext cx="1583068" cy="354285"/>
          </a:xfrm>
          <a:prstGeom prst="rect">
            <a:avLst/>
          </a:prstGeom>
          <a:solidFill>
            <a:srgbClr val="E6E7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rPr>
              <a:t>TASK 7</a:t>
            </a:r>
          </a:p>
        </p:txBody>
      </p:sp>
      <p:sp>
        <p:nvSpPr>
          <p:cNvPr id="25" name="Rectangle 24">
            <a:extLst>
              <a:ext uri="{FF2B5EF4-FFF2-40B4-BE49-F238E27FC236}">
                <a16:creationId xmlns:a16="http://schemas.microsoft.com/office/drawing/2014/main" id="{4F8399F4-0FD5-3F8C-0721-53AA0E35BAB3}"/>
              </a:ext>
            </a:extLst>
          </p:cNvPr>
          <p:cNvSpPr/>
          <p:nvPr/>
        </p:nvSpPr>
        <p:spPr>
          <a:xfrm>
            <a:off x="224468" y="3564905"/>
            <a:ext cx="1583068" cy="33377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1. _________</a:t>
            </a:r>
          </a:p>
          <a:p>
            <a:pPr>
              <a:lnSpc>
                <a:spcPct val="20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2. _________</a:t>
            </a:r>
          </a:p>
          <a:p>
            <a:pPr>
              <a:lnSpc>
                <a:spcPct val="20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3. _________</a:t>
            </a:r>
          </a:p>
          <a:p>
            <a:pPr>
              <a:lnSpc>
                <a:spcPct val="20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4. _________</a:t>
            </a:r>
          </a:p>
          <a:p>
            <a:pPr>
              <a:lnSpc>
                <a:spcPct val="20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5. _________</a:t>
            </a:r>
          </a:p>
          <a:p>
            <a:pPr>
              <a:lnSpc>
                <a:spcPct val="200000"/>
              </a:lnSpc>
            </a:pP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6. _________</a:t>
            </a:r>
          </a:p>
        </p:txBody>
      </p:sp>
    </p:spTree>
    <p:extLst>
      <p:ext uri="{BB962C8B-B14F-4D97-AF65-F5344CB8AC3E}">
        <p14:creationId xmlns:p14="http://schemas.microsoft.com/office/powerpoint/2010/main" val="42552881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2147</TotalTime>
  <Words>6001</Words>
  <Application>Microsoft Office PowerPoint</Application>
  <PresentationFormat>Letter Paper (8.5x11 in)</PresentationFormat>
  <Paragraphs>840</Paragraphs>
  <Slides>35</Slides>
  <Notes>33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Arial Black</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Cengage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Roudebush, Hannah</dc:creator>
  <cp:lastModifiedBy>Roudebush, Hannah</cp:lastModifiedBy>
  <cp:revision>23</cp:revision>
  <cp:lastPrinted>2022-09-29T20:29:29Z</cp:lastPrinted>
  <dcterms:created xsi:type="dcterms:W3CDTF">2022-09-26T16:06:11Z</dcterms:created>
  <dcterms:modified xsi:type="dcterms:W3CDTF">2026-01-30T18:15:25Z</dcterms:modified>
</cp:coreProperties>
</file>